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80" r:id="rId2"/>
    <p:sldId id="284" r:id="rId3"/>
    <p:sldId id="286" r:id="rId4"/>
    <p:sldId id="287" r:id="rId5"/>
    <p:sldId id="288" r:id="rId6"/>
    <p:sldId id="289" r:id="rId7"/>
    <p:sldId id="290" r:id="rId8"/>
    <p:sldId id="297" r:id="rId9"/>
    <p:sldId id="291" r:id="rId10"/>
    <p:sldId id="292" r:id="rId11"/>
    <p:sldId id="293" r:id="rId12"/>
    <p:sldId id="294" r:id="rId13"/>
    <p:sldId id="295" r:id="rId14"/>
    <p:sldId id="298" r:id="rId15"/>
    <p:sldId id="296" r:id="rId16"/>
    <p:sldId id="299" r:id="rId17"/>
    <p:sldId id="285" r:id="rId18"/>
  </p:sldIdLst>
  <p:sldSz cx="12192000" cy="6858000"/>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4032E33-9567-DC8E-3818-9C6E4F112D8C}" name="Stacey Greene" initials="SG" userId="S::agreene@stevens.edu::8691361d-68f7-40e3-a002-b2b2c8069a87"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16"/>
    <p:restoredTop sz="96327"/>
  </p:normalViewPr>
  <p:slideViewPr>
    <p:cSldViewPr snapToGrid="0" snapToObjects="1">
      <p:cViewPr varScale="1">
        <p:scale>
          <a:sx n="78" d="100"/>
          <a:sy n="78" d="100"/>
        </p:scale>
        <p:origin x="1147"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png>
</file>

<file path=ppt/media/image20.wmf>
</file>

<file path=ppt/media/image21.wmf>
</file>

<file path=ppt/media/image22.wmf>
</file>

<file path=ppt/media/image23.png>
</file>

<file path=ppt/media/image24.png>
</file>

<file path=ppt/media/image3.jpg>
</file>

<file path=ppt/media/image4.png>
</file>

<file path=ppt/media/image5.png>
</file>

<file path=ppt/media/image6.jpg>
</file>

<file path=ppt/media/image7.pn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948F17-CD88-C84D-81CB-EFB18C377763}" type="datetimeFigureOut">
              <a:rPr lang="en-US" smtClean="0"/>
              <a:t>12/9/2022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DB341C-843E-6244-9C40-DD933A1134AC}" type="slidenum">
              <a:rPr lang="en-US" smtClean="0"/>
              <a:t>‹#›</a:t>
            </a:fld>
            <a:endParaRPr lang="en-US"/>
          </a:p>
        </p:txBody>
      </p:sp>
    </p:spTree>
    <p:extLst>
      <p:ext uri="{BB962C8B-B14F-4D97-AF65-F5344CB8AC3E}">
        <p14:creationId xmlns:p14="http://schemas.microsoft.com/office/powerpoint/2010/main" val="1186247763"/>
      </p:ext>
    </p:extLst>
  </p:cSld>
  <p:clrMap bg1="lt1" tx1="dk1" bg2="lt2" tx2="dk2" accent1="accent1" accent2="accent2" accent3="accent3" accent4="accent4" accent5="accent5" accent6="accent6" hlink="hlink" folHlink="folHlink"/>
  <p:notesStyle>
    <a:lvl1pPr marL="0" algn="l" defTabSz="914354" rtl="0" eaLnBrk="1" latinLnBrk="0" hangingPunct="1">
      <a:defRPr sz="1200" kern="1200">
        <a:solidFill>
          <a:schemeClr val="tx1"/>
        </a:solidFill>
        <a:latin typeface="+mn-lt"/>
        <a:ea typeface="+mn-ea"/>
        <a:cs typeface="+mn-cs"/>
      </a:defRPr>
    </a:lvl1pPr>
    <a:lvl2pPr marL="457178" algn="l" defTabSz="914354" rtl="0" eaLnBrk="1" latinLnBrk="0" hangingPunct="1">
      <a:defRPr sz="1200" kern="1200">
        <a:solidFill>
          <a:schemeClr val="tx1"/>
        </a:solidFill>
        <a:latin typeface="+mn-lt"/>
        <a:ea typeface="+mn-ea"/>
        <a:cs typeface="+mn-cs"/>
      </a:defRPr>
    </a:lvl2pPr>
    <a:lvl3pPr marL="914354" algn="l" defTabSz="914354" rtl="0" eaLnBrk="1" latinLnBrk="0" hangingPunct="1">
      <a:defRPr sz="1200" kern="1200">
        <a:solidFill>
          <a:schemeClr val="tx1"/>
        </a:solidFill>
        <a:latin typeface="+mn-lt"/>
        <a:ea typeface="+mn-ea"/>
        <a:cs typeface="+mn-cs"/>
      </a:defRPr>
    </a:lvl3pPr>
    <a:lvl4pPr marL="1371532" algn="l" defTabSz="914354" rtl="0" eaLnBrk="1" latinLnBrk="0" hangingPunct="1">
      <a:defRPr sz="1200" kern="1200">
        <a:solidFill>
          <a:schemeClr val="tx1"/>
        </a:solidFill>
        <a:latin typeface="+mn-lt"/>
        <a:ea typeface="+mn-ea"/>
        <a:cs typeface="+mn-cs"/>
      </a:defRPr>
    </a:lvl4pPr>
    <a:lvl5pPr marL="1828709" algn="l" defTabSz="914354" rtl="0" eaLnBrk="1" latinLnBrk="0" hangingPunct="1">
      <a:defRPr sz="1200" kern="1200">
        <a:solidFill>
          <a:schemeClr val="tx1"/>
        </a:solidFill>
        <a:latin typeface="+mn-lt"/>
        <a:ea typeface="+mn-ea"/>
        <a:cs typeface="+mn-cs"/>
      </a:defRPr>
    </a:lvl5pPr>
    <a:lvl6pPr marL="2285886" algn="l" defTabSz="914354" rtl="0" eaLnBrk="1" latinLnBrk="0" hangingPunct="1">
      <a:defRPr sz="1200" kern="1200">
        <a:solidFill>
          <a:schemeClr val="tx1"/>
        </a:solidFill>
        <a:latin typeface="+mn-lt"/>
        <a:ea typeface="+mn-ea"/>
        <a:cs typeface="+mn-cs"/>
      </a:defRPr>
    </a:lvl6pPr>
    <a:lvl7pPr marL="2743062" algn="l" defTabSz="914354" rtl="0" eaLnBrk="1" latinLnBrk="0" hangingPunct="1">
      <a:defRPr sz="1200" kern="1200">
        <a:solidFill>
          <a:schemeClr val="tx1"/>
        </a:solidFill>
        <a:latin typeface="+mn-lt"/>
        <a:ea typeface="+mn-ea"/>
        <a:cs typeface="+mn-cs"/>
      </a:defRPr>
    </a:lvl7pPr>
    <a:lvl8pPr marL="3200240" algn="l" defTabSz="914354" rtl="0" eaLnBrk="1" latinLnBrk="0" hangingPunct="1">
      <a:defRPr sz="1200" kern="1200">
        <a:solidFill>
          <a:schemeClr val="tx1"/>
        </a:solidFill>
        <a:latin typeface="+mn-lt"/>
        <a:ea typeface="+mn-ea"/>
        <a:cs typeface="+mn-cs"/>
      </a:defRPr>
    </a:lvl8pPr>
    <a:lvl9pPr marL="3657418" algn="l" defTabSz="914354"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3" name="Picture 12" descr="Background pattern&#10;&#10;Description automatically generated">
            <a:extLst>
              <a:ext uri="{FF2B5EF4-FFF2-40B4-BE49-F238E27FC236}">
                <a16:creationId xmlns:a16="http://schemas.microsoft.com/office/drawing/2014/main" id="{7BEC07CF-DE1C-5A16-AFE3-58045ECDE00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4249881" y="2504921"/>
            <a:ext cx="7280733" cy="2061531"/>
          </a:xfrm>
        </p:spPr>
        <p:txBody>
          <a:bodyPr anchor="b">
            <a:normAutofit/>
          </a:bodyPr>
          <a:lstStyle>
            <a:lvl1pPr algn="r">
              <a:defRPr sz="5400" b="0" i="0">
                <a:solidFill>
                  <a:schemeClr val="bg1"/>
                </a:solidFill>
                <a:latin typeface="Saira Condensed Condensed Light" pitchFamily="2" charset="77"/>
              </a:defRPr>
            </a:lvl1pPr>
          </a:lstStyle>
          <a:p>
            <a:r>
              <a:rPr lang="en-US" dirty="0"/>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4488873" y="4591369"/>
            <a:ext cx="7041742"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subtitle</a:t>
            </a:r>
          </a:p>
        </p:txBody>
      </p:sp>
      <p:sp>
        <p:nvSpPr>
          <p:cNvPr id="17" name="Text Placeholder 16">
            <a:extLst>
              <a:ext uri="{FF2B5EF4-FFF2-40B4-BE49-F238E27FC236}">
                <a16:creationId xmlns:a16="http://schemas.microsoft.com/office/drawing/2014/main" id="{E6F838CB-CD72-2334-C381-9BF56F85A624}"/>
              </a:ext>
            </a:extLst>
          </p:cNvPr>
          <p:cNvSpPr>
            <a:spLocks noGrp="1"/>
          </p:cNvSpPr>
          <p:nvPr>
            <p:ph type="body" sz="quarter" idx="11" hasCustomPrompt="1"/>
          </p:nvPr>
        </p:nvSpPr>
        <p:spPr>
          <a:xfrm>
            <a:off x="4675910" y="5690085"/>
            <a:ext cx="6854708"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dirty="0"/>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16209" y="6342033"/>
            <a:ext cx="1114406"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r>
              <a:rPr lang="en-US" dirty="0"/>
              <a:t>Date</a:t>
            </a:r>
          </a:p>
        </p:txBody>
      </p:sp>
    </p:spTree>
    <p:extLst>
      <p:ext uri="{BB962C8B-B14F-4D97-AF65-F5344CB8AC3E}">
        <p14:creationId xmlns:p14="http://schemas.microsoft.com/office/powerpoint/2010/main" val="11798893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our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1962352"/>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119680"/>
            <a:ext cx="4954588" cy="1828165"/>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4349004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our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dirty="0"/>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dirty="0"/>
              <a:t>Click to edit subhead</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644526"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6400803" y="2233235"/>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644526"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6400803" y="4448441"/>
            <a:ext cx="4954588"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23811423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ive Content">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AF436CFC-B187-8D35-9B90-53CDD3C63724}"/>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999" y="2210085"/>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9308"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999" y="4448439"/>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9308"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22005136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Five Content and subhea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3590D32B-BE46-D2FF-5124-9FDB39359486}"/>
              </a:ext>
            </a:extLst>
          </p:cNvPr>
          <p:cNvSpPr>
            <a:spLocks noGrp="1"/>
          </p:cNvSpPr>
          <p:nvPr>
            <p:ph type="title" hasCustomPrompt="1"/>
          </p:nvPr>
        </p:nvSpPr>
        <p:spPr>
          <a:xfrm>
            <a:off x="646359" y="365127"/>
            <a:ext cx="10709031" cy="734621"/>
          </a:xfrm>
        </p:spPr>
        <p:txBody>
          <a:bodyPr/>
          <a:lstStyle/>
          <a:p>
            <a:r>
              <a:rPr lang="en-US" dirty="0"/>
              <a:t>CLICK TO EDIT TITLE</a:t>
            </a:r>
          </a:p>
        </p:txBody>
      </p:sp>
      <p:sp>
        <p:nvSpPr>
          <p:cNvPr id="13" name="Text Placeholder 3">
            <a:extLst>
              <a:ext uri="{FF2B5EF4-FFF2-40B4-BE49-F238E27FC236}">
                <a16:creationId xmlns:a16="http://schemas.microsoft.com/office/drawing/2014/main" id="{9FC42B0F-D951-B28C-B437-6054E47EBDFD}"/>
              </a:ext>
            </a:extLst>
          </p:cNvPr>
          <p:cNvSpPr>
            <a:spLocks noGrp="1"/>
          </p:cNvSpPr>
          <p:nvPr>
            <p:ph type="body" sz="quarter" idx="17"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dirty="0"/>
              <a:t>Click to edit subhead</a:t>
            </a:r>
          </a:p>
        </p:txBody>
      </p:sp>
      <p:sp>
        <p:nvSpPr>
          <p:cNvPr id="15" name="Content Placeholder 2">
            <a:extLst>
              <a:ext uri="{FF2B5EF4-FFF2-40B4-BE49-F238E27FC236}">
                <a16:creationId xmlns:a16="http://schemas.microsoft.com/office/drawing/2014/main" id="{33F4AA73-6270-8996-F775-27ADF208BB76}"/>
              </a:ext>
            </a:extLst>
          </p:cNvPr>
          <p:cNvSpPr>
            <a:spLocks noGrp="1"/>
          </p:cNvSpPr>
          <p:nvPr>
            <p:ph sz="half" idx="1" hasCustomPrompt="1"/>
          </p:nvPr>
        </p:nvSpPr>
        <p:spPr>
          <a:xfrm>
            <a:off x="644771" y="2210082"/>
            <a:ext cx="4572000" cy="3890163"/>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CE96A1FF-9563-1D0B-9D8F-4D3CE6D345C1}"/>
              </a:ext>
            </a:extLst>
          </p:cNvPr>
          <p:cNvSpPr>
            <a:spLocks noGrp="1"/>
          </p:cNvSpPr>
          <p:nvPr>
            <p:ph type="body" sz="quarter" idx="13" hasCustomPrompt="1"/>
          </p:nvPr>
        </p:nvSpPr>
        <p:spPr>
          <a:xfrm>
            <a:off x="5359205"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9" name="Text Placeholder 4">
            <a:extLst>
              <a:ext uri="{FF2B5EF4-FFF2-40B4-BE49-F238E27FC236}">
                <a16:creationId xmlns:a16="http://schemas.microsoft.com/office/drawing/2014/main" id="{99928444-9A41-AAEE-EC0C-055B01E3FA33}"/>
              </a:ext>
            </a:extLst>
          </p:cNvPr>
          <p:cNvSpPr>
            <a:spLocks noGrp="1"/>
          </p:cNvSpPr>
          <p:nvPr>
            <p:ph type="body" sz="quarter" idx="14" hasCustomPrompt="1"/>
          </p:nvPr>
        </p:nvSpPr>
        <p:spPr>
          <a:xfrm>
            <a:off x="8427720" y="2210086"/>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0" name="Text Placeholder 4">
            <a:extLst>
              <a:ext uri="{FF2B5EF4-FFF2-40B4-BE49-F238E27FC236}">
                <a16:creationId xmlns:a16="http://schemas.microsoft.com/office/drawing/2014/main" id="{157F465B-8F7A-5BDD-5E92-E3A4922D0EB8}"/>
              </a:ext>
            </a:extLst>
          </p:cNvPr>
          <p:cNvSpPr>
            <a:spLocks noGrp="1"/>
          </p:cNvSpPr>
          <p:nvPr>
            <p:ph type="body" sz="quarter" idx="15" hasCustomPrompt="1"/>
          </p:nvPr>
        </p:nvSpPr>
        <p:spPr>
          <a:xfrm>
            <a:off x="5359205"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11" name="Text Placeholder 4">
            <a:extLst>
              <a:ext uri="{FF2B5EF4-FFF2-40B4-BE49-F238E27FC236}">
                <a16:creationId xmlns:a16="http://schemas.microsoft.com/office/drawing/2014/main" id="{8903BE86-C433-D59A-ADA6-4BDB1F1AC224}"/>
              </a:ext>
            </a:extLst>
          </p:cNvPr>
          <p:cNvSpPr>
            <a:spLocks noGrp="1"/>
          </p:cNvSpPr>
          <p:nvPr>
            <p:ph type="body" sz="quarter" idx="16" hasCustomPrompt="1"/>
          </p:nvPr>
        </p:nvSpPr>
        <p:spPr>
          <a:xfrm>
            <a:off x="8427720" y="4448441"/>
            <a:ext cx="2926080" cy="1651807"/>
          </a:xfrm>
        </p:spPr>
        <p:txBody>
          <a:bodyPr>
            <a:noAutofit/>
          </a:bodyPr>
          <a:lstStyle>
            <a:lvl1pPr marL="0" indent="0" algn="ctr">
              <a:buNone/>
              <a:defRPr/>
            </a:lvl1pPr>
            <a:lvl2pPr marL="457178" indent="0" algn="ctr">
              <a:buNone/>
              <a:defRPr/>
            </a:lvl2pPr>
            <a:lvl3pPr marL="914354" indent="0" algn="ctr">
              <a:buNone/>
              <a:defRPr/>
            </a:lvl3pPr>
            <a:lvl4pPr marL="1371532" indent="0" algn="ctr">
              <a:buNone/>
              <a:defRPr/>
            </a:lvl4pPr>
            <a:lvl5pPr marL="1828709" indent="0" algn="ctr">
              <a:buNone/>
              <a:defRPr/>
            </a:lvl5pPr>
          </a:lstStyle>
          <a:p>
            <a:pPr lvl="0"/>
            <a:r>
              <a:rPr lang="en-US" dirty="0"/>
              <a:t>Click to edit text</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5082375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ntent, Subhea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CFB8F7E-E499-364F-DBBC-112AB229FB0F}"/>
              </a:ext>
            </a:extLst>
          </p:cNvPr>
          <p:cNvSpPr>
            <a:spLocks noGrp="1"/>
          </p:cNvSpPr>
          <p:nvPr>
            <p:ph type="title" hasCustomPrompt="1"/>
          </p:nvPr>
        </p:nvSpPr>
        <p:spPr>
          <a:xfrm>
            <a:off x="646359" y="365127"/>
            <a:ext cx="10709031" cy="734621"/>
          </a:xfrm>
        </p:spPr>
        <p:txBody>
          <a:bodyPr/>
          <a:lstStyle/>
          <a:p>
            <a:r>
              <a:rPr lang="en-US" dirty="0"/>
              <a:t>CLICK TO EDIT TITLE</a:t>
            </a:r>
          </a:p>
        </p:txBody>
      </p:sp>
      <p:sp>
        <p:nvSpPr>
          <p:cNvPr id="9" name="Text Placeholder 3">
            <a:extLst>
              <a:ext uri="{FF2B5EF4-FFF2-40B4-BE49-F238E27FC236}">
                <a16:creationId xmlns:a16="http://schemas.microsoft.com/office/drawing/2014/main" id="{C2104D11-CF58-8BD0-F89F-27B8D217FA90}"/>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dirty="0"/>
              <a:t>Click to edit subhead</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2325836"/>
            <a:ext cx="5181600" cy="385112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2325836"/>
            <a:ext cx="5181600" cy="385112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41975486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E74C1-7A20-8CB4-3DD4-EB8A50BB8128}"/>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3" name="Text Placeholder 2">
            <a:extLst>
              <a:ext uri="{FF2B5EF4-FFF2-40B4-BE49-F238E27FC236}">
                <a16:creationId xmlns:a16="http://schemas.microsoft.com/office/drawing/2014/main" id="{817277B2-0A2F-FA77-9E15-CA3A58A5B545}"/>
              </a:ext>
            </a:extLst>
          </p:cNvPr>
          <p:cNvSpPr>
            <a:spLocks noGrp="1"/>
          </p:cNvSpPr>
          <p:nvPr>
            <p:ph type="body" idx="1" hasCustomPrompt="1"/>
          </p:nvPr>
        </p:nvSpPr>
        <p:spPr>
          <a:xfrm>
            <a:off x="644772" y="1681163"/>
            <a:ext cx="5157787"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07B25F01-3996-B6B6-F8FD-75E9120A8843}"/>
              </a:ext>
            </a:extLst>
          </p:cNvPr>
          <p:cNvSpPr>
            <a:spLocks noGrp="1"/>
          </p:cNvSpPr>
          <p:nvPr>
            <p:ph sz="half" idx="2" hasCustomPrompt="1"/>
          </p:nvPr>
        </p:nvSpPr>
        <p:spPr>
          <a:xfrm>
            <a:off x="644772" y="2505075"/>
            <a:ext cx="5157787" cy="3684588"/>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F473F84-FD9A-282A-FBCC-F5ADD527FC9F}"/>
              </a:ext>
            </a:extLst>
          </p:cNvPr>
          <p:cNvSpPr>
            <a:spLocks noGrp="1"/>
          </p:cNvSpPr>
          <p:nvPr>
            <p:ph type="body" sz="quarter" idx="3" hasCustomPrompt="1"/>
          </p:nvPr>
        </p:nvSpPr>
        <p:spPr>
          <a:xfrm>
            <a:off x="6172202" y="1681163"/>
            <a:ext cx="5183188" cy="823912"/>
          </a:xfrm>
        </p:spPr>
        <p:txBody>
          <a:bodyPr anchor="b"/>
          <a:lstStyle>
            <a:lvl1pPr marL="0" indent="0">
              <a:buNone/>
              <a:defRPr sz="2400" b="1"/>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5EE5DE14-382A-1AC7-A660-8E5831B83608}"/>
              </a:ext>
            </a:extLst>
          </p:cNvPr>
          <p:cNvSpPr>
            <a:spLocks noGrp="1"/>
          </p:cNvSpPr>
          <p:nvPr>
            <p:ph sz="quarter" idx="4" hasCustomPrompt="1"/>
          </p:nvPr>
        </p:nvSpPr>
        <p:spPr>
          <a:xfrm>
            <a:off x="6172202" y="2505075"/>
            <a:ext cx="5183188" cy="3684588"/>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Slide Number Placeholder 8">
            <a:extLst>
              <a:ext uri="{FF2B5EF4-FFF2-40B4-BE49-F238E27FC236}">
                <a16:creationId xmlns:a16="http://schemas.microsoft.com/office/drawing/2014/main" id="{9E6D1FFC-28E6-E13A-7721-39658D2AA087}"/>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39209240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327957-9EED-8271-0E72-EFAE0371AF15}"/>
              </a:ext>
            </a:extLst>
          </p:cNvPr>
          <p:cNvSpPr>
            <a:spLocks noGrp="1"/>
          </p:cNvSpPr>
          <p:nvPr>
            <p:ph type="title" hasCustomPrompt="1"/>
          </p:nvPr>
        </p:nvSpPr>
        <p:spPr/>
        <p:txBody>
          <a:bodyPr/>
          <a:lstStyle/>
          <a:p>
            <a:r>
              <a:rPr lang="en-US" dirty="0"/>
              <a:t>CLICK TO EDIT TITLE</a:t>
            </a:r>
          </a:p>
        </p:txBody>
      </p:sp>
      <p:sp>
        <p:nvSpPr>
          <p:cNvPr id="5" name="Slide Number Placeholder 4">
            <a:extLst>
              <a:ext uri="{FF2B5EF4-FFF2-40B4-BE49-F238E27FC236}">
                <a16:creationId xmlns:a16="http://schemas.microsoft.com/office/drawing/2014/main" id="{D555F4F9-1684-DE61-8B6E-9C5982CDC272}"/>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10536353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C93D118-64C2-DAF8-93EF-9D41A6B09A50}"/>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15264074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546ACC9-E2A9-486E-5749-83DDF3B956C7}"/>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1"/>
          </a:p>
        </p:txBody>
      </p:sp>
    </p:spTree>
    <p:extLst>
      <p:ext uri="{BB962C8B-B14F-4D97-AF65-F5344CB8AC3E}">
        <p14:creationId xmlns:p14="http://schemas.microsoft.com/office/powerpoint/2010/main" val="292005095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1ABF1B99-BFB4-0688-A8CA-067A988DADEC}"/>
              </a:ext>
            </a:extLst>
          </p:cNvPr>
          <p:cNvSpPr>
            <a:spLocks noGrp="1"/>
          </p:cNvSpPr>
          <p:nvPr>
            <p:ph type="sldNum" sz="quarter" idx="12"/>
          </p:nvPr>
        </p:nvSpPr>
        <p:spPr/>
        <p:txBody>
          <a:bodyPr/>
          <a:lstStyle/>
          <a:p>
            <a:fld id="{4267CD5E-26CF-4249-8540-BB1D07FD4227}" type="slidenum">
              <a:rPr lang="en-US" smtClean="0"/>
              <a:t>‹#›</a:t>
            </a:fld>
            <a:endParaRPr lang="en-US"/>
          </a:p>
        </p:txBody>
      </p:sp>
      <p:sp>
        <p:nvSpPr>
          <p:cNvPr id="3" name="Content Placeholder 2">
            <a:extLst>
              <a:ext uri="{FF2B5EF4-FFF2-40B4-BE49-F238E27FC236}">
                <a16:creationId xmlns:a16="http://schemas.microsoft.com/office/drawing/2014/main" id="{A1A211F7-F5B3-755A-0FE9-7416E5B6D3BB}"/>
              </a:ext>
            </a:extLst>
          </p:cNvPr>
          <p:cNvSpPr>
            <a:spLocks noGrp="1"/>
          </p:cNvSpPr>
          <p:nvPr>
            <p:ph idx="1" hasCustomPrompt="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C1DCA10-F271-79EA-C335-35398B7961CF}"/>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dirty="0"/>
              <a:t>Click to edit text</a:t>
            </a:r>
          </a:p>
        </p:txBody>
      </p:sp>
      <p:sp>
        <p:nvSpPr>
          <p:cNvPr id="2" name="Title 1">
            <a:extLst>
              <a:ext uri="{FF2B5EF4-FFF2-40B4-BE49-F238E27FC236}">
                <a16:creationId xmlns:a16="http://schemas.microsoft.com/office/drawing/2014/main" id="{F7F18D82-BCB2-4520-6E3E-BC47DF6E92F2}"/>
              </a:ext>
            </a:extLst>
          </p:cNvPr>
          <p:cNvSpPr>
            <a:spLocks noGrp="1"/>
          </p:cNvSpPr>
          <p:nvPr>
            <p:ph type="title" hasCustomPrompt="1"/>
          </p:nvPr>
        </p:nvSpPr>
        <p:spPr>
          <a:xfrm>
            <a:off x="644773" y="457200"/>
            <a:ext cx="4127255" cy="1600200"/>
          </a:xfrm>
        </p:spPr>
        <p:txBody>
          <a:bodyPr anchor="b"/>
          <a:lstStyle>
            <a:lvl1pPr>
              <a:defRPr sz="3200"/>
            </a:lvl1pPr>
          </a:lstStyle>
          <a:p>
            <a:r>
              <a:rPr lang="en-US" dirty="0"/>
              <a:t>CLICK TO EDIT TITLE</a:t>
            </a:r>
          </a:p>
        </p:txBody>
      </p:sp>
    </p:spTree>
    <p:extLst>
      <p:ext uri="{BB962C8B-B14F-4D97-AF65-F5344CB8AC3E}">
        <p14:creationId xmlns:p14="http://schemas.microsoft.com/office/powerpoint/2010/main" val="6845703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7" name="Picture 6" descr="A statue of a person riding a horse&#10;&#10;Description automatically generated with medium confidence">
            <a:extLst>
              <a:ext uri="{FF2B5EF4-FFF2-40B4-BE49-F238E27FC236}">
                <a16:creationId xmlns:a16="http://schemas.microsoft.com/office/drawing/2014/main" id="{5DDDB80B-17FF-14EE-7F02-306E3A735FA0}"/>
              </a:ext>
            </a:extLst>
          </p:cNvPr>
          <p:cNvPicPr>
            <a:picLocks noChangeAspect="1"/>
          </p:cNvPicPr>
          <p:nvPr userDrawn="1"/>
        </p:nvPicPr>
        <p:blipFill rotWithShape="1">
          <a:blip r:embed="rId2"/>
          <a:srcRect l="16253"/>
          <a:stretch/>
        </p:blipFill>
        <p:spPr>
          <a:xfrm>
            <a:off x="2" y="0"/>
            <a:ext cx="8636340" cy="6858000"/>
          </a:xfrm>
          <a:prstGeom prst="rect">
            <a:avLst/>
          </a:prstGeom>
        </p:spPr>
      </p:pic>
      <p:pic>
        <p:nvPicPr>
          <p:cNvPr id="6" name="Picture 5" descr="A picture containing shape&#10;&#10;Description automatically generated">
            <a:extLst>
              <a:ext uri="{FF2B5EF4-FFF2-40B4-BE49-F238E27FC236}">
                <a16:creationId xmlns:a16="http://schemas.microsoft.com/office/drawing/2014/main" id="{0AB85730-9DAB-ABF0-A4D0-5DE36B82261D}"/>
              </a:ext>
            </a:extLst>
          </p:cNvPr>
          <p:cNvPicPr>
            <a:picLocks noChangeAspect="1"/>
          </p:cNvPicPr>
          <p:nvPr userDrawn="1"/>
        </p:nvPicPr>
        <p:blipFill>
          <a:blip r:embed="rId3"/>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35168D54-7A73-18F8-ADFA-A2790DA6BE4A}"/>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dirty="0"/>
              <a:t>CLICK TO EDIT TITLE</a:t>
            </a:r>
          </a:p>
        </p:txBody>
      </p:sp>
      <p:sp>
        <p:nvSpPr>
          <p:cNvPr id="3" name="Subtitle 2">
            <a:extLst>
              <a:ext uri="{FF2B5EF4-FFF2-40B4-BE49-F238E27FC236}">
                <a16:creationId xmlns:a16="http://schemas.microsoft.com/office/drawing/2014/main" id="{58C8A321-3799-3D0C-D5A4-CA5C30A7CB56}"/>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subtitle</a:t>
            </a:r>
          </a:p>
        </p:txBody>
      </p:sp>
      <p:sp>
        <p:nvSpPr>
          <p:cNvPr id="12" name="Text Placeholder 16">
            <a:extLst>
              <a:ext uri="{FF2B5EF4-FFF2-40B4-BE49-F238E27FC236}">
                <a16:creationId xmlns:a16="http://schemas.microsoft.com/office/drawing/2014/main" id="{07BEFC5F-CD6D-A7BC-1322-BACD15CFA532}"/>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dirty="0"/>
              <a:t>PRESENTER’S NAME</a:t>
            </a:r>
          </a:p>
        </p:txBody>
      </p:sp>
      <p:sp>
        <p:nvSpPr>
          <p:cNvPr id="4" name="Date Placeholder 3">
            <a:extLst>
              <a:ext uri="{FF2B5EF4-FFF2-40B4-BE49-F238E27FC236}">
                <a16:creationId xmlns:a16="http://schemas.microsoft.com/office/drawing/2014/main" id="{EB9B160D-2B04-EFF9-9233-5CF3861AACE8}"/>
              </a:ext>
            </a:extLst>
          </p:cNvPr>
          <p:cNvSpPr>
            <a:spLocks noGrp="1"/>
          </p:cNvSpPr>
          <p:nvPr>
            <p:ph type="dt" sz="half" idx="10"/>
          </p:nvPr>
        </p:nvSpPr>
        <p:spPr>
          <a:xfrm>
            <a:off x="10406269" y="6342033"/>
            <a:ext cx="1124345"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r>
              <a:rPr lang="en-US" dirty="0"/>
              <a:t>Date</a:t>
            </a:r>
          </a:p>
        </p:txBody>
      </p:sp>
    </p:spTree>
    <p:extLst>
      <p:ext uri="{BB962C8B-B14F-4D97-AF65-F5344CB8AC3E}">
        <p14:creationId xmlns:p14="http://schemas.microsoft.com/office/powerpoint/2010/main" val="21845045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CDE9B-54A8-866E-B788-EB3968761BC7}"/>
              </a:ext>
            </a:extLst>
          </p:cNvPr>
          <p:cNvSpPr>
            <a:spLocks noGrp="1"/>
          </p:cNvSpPr>
          <p:nvPr>
            <p:ph type="title" hasCustomPrompt="1"/>
          </p:nvPr>
        </p:nvSpPr>
        <p:spPr>
          <a:xfrm>
            <a:off x="644773" y="457200"/>
            <a:ext cx="4127255" cy="1600200"/>
          </a:xfrm>
        </p:spPr>
        <p:txBody>
          <a:bodyPr anchor="b"/>
          <a:lstStyle>
            <a:lvl1pPr>
              <a:defRPr sz="3200"/>
            </a:lvl1pPr>
          </a:lstStyle>
          <a:p>
            <a:r>
              <a:rPr lang="en-US" dirty="0"/>
              <a:t>Click to edit title</a:t>
            </a:r>
          </a:p>
        </p:txBody>
      </p:sp>
      <p:sp>
        <p:nvSpPr>
          <p:cNvPr id="4" name="Text Placeholder 3">
            <a:extLst>
              <a:ext uri="{FF2B5EF4-FFF2-40B4-BE49-F238E27FC236}">
                <a16:creationId xmlns:a16="http://schemas.microsoft.com/office/drawing/2014/main" id="{B31F6659-DAE0-7160-C9F6-2C8137D933BD}"/>
              </a:ext>
            </a:extLst>
          </p:cNvPr>
          <p:cNvSpPr>
            <a:spLocks noGrp="1"/>
          </p:cNvSpPr>
          <p:nvPr>
            <p:ph type="body" sz="half" idx="2" hasCustomPrompt="1"/>
          </p:nvPr>
        </p:nvSpPr>
        <p:spPr>
          <a:xfrm>
            <a:off x="644773" y="2057402"/>
            <a:ext cx="4127255" cy="3811588"/>
          </a:xfrm>
        </p:spPr>
        <p:txBody>
          <a:bodyPr/>
          <a:lstStyle>
            <a:lvl1pPr marL="0" indent="0">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dirty="0"/>
              <a:t>Click to edit text</a:t>
            </a:r>
          </a:p>
        </p:txBody>
      </p:sp>
      <p:sp>
        <p:nvSpPr>
          <p:cNvPr id="3" name="Picture Placeholder 2">
            <a:extLst>
              <a:ext uri="{FF2B5EF4-FFF2-40B4-BE49-F238E27FC236}">
                <a16:creationId xmlns:a16="http://schemas.microsoft.com/office/drawing/2014/main" id="{3F05E2B1-FC9F-DFC8-B82B-3A9D2B911EBC}"/>
              </a:ext>
            </a:extLst>
          </p:cNvPr>
          <p:cNvSpPr>
            <a:spLocks noGrp="1"/>
          </p:cNvSpPr>
          <p:nvPr>
            <p:ph type="pic" idx="1"/>
          </p:nvPr>
        </p:nvSpPr>
        <p:spPr>
          <a:xfrm>
            <a:off x="5183188" y="987428"/>
            <a:ext cx="6172200" cy="4873625"/>
          </a:xfrm>
        </p:spPr>
        <p:txBody>
          <a:bodyPr/>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endParaRPr lang="en-US" dirty="0"/>
          </a:p>
        </p:txBody>
      </p:sp>
      <p:sp>
        <p:nvSpPr>
          <p:cNvPr id="7" name="Slide Number Placeholder 6">
            <a:extLst>
              <a:ext uri="{FF2B5EF4-FFF2-40B4-BE49-F238E27FC236}">
                <a16:creationId xmlns:a16="http://schemas.microsoft.com/office/drawing/2014/main" id="{330ECE5B-0146-1148-6A0D-A0F447C354AC}"/>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41693715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92B4C-D932-924C-A9B9-A7396B7CB503}"/>
              </a:ext>
            </a:extLst>
          </p:cNvPr>
          <p:cNvSpPr>
            <a:spLocks noGrp="1"/>
          </p:cNvSpPr>
          <p:nvPr>
            <p:ph type="title" hasCustomPrompt="1"/>
          </p:nvPr>
        </p:nvSpPr>
        <p:spPr/>
        <p:txBody>
          <a:bodyPr/>
          <a:lstStyle/>
          <a:p>
            <a:r>
              <a:rPr lang="en-US" dirty="0"/>
              <a:t>Click to edit title</a:t>
            </a:r>
          </a:p>
        </p:txBody>
      </p:sp>
      <p:sp>
        <p:nvSpPr>
          <p:cNvPr id="3" name="Vertical Text Placeholder 2">
            <a:extLst>
              <a:ext uri="{FF2B5EF4-FFF2-40B4-BE49-F238E27FC236}">
                <a16:creationId xmlns:a16="http://schemas.microsoft.com/office/drawing/2014/main" id="{61DF67A6-D1DA-71BB-CCFF-678D91838913}"/>
              </a:ext>
            </a:extLst>
          </p:cNvPr>
          <p:cNvSpPr>
            <a:spLocks noGrp="1"/>
          </p:cNvSpPr>
          <p:nvPr>
            <p:ph type="body" orient="vert" idx="1" hasCustomPrompt="1"/>
          </p:nvPr>
        </p:nvSpPr>
        <p:spPr/>
        <p:txBody>
          <a:bodyPr vert="eaVert"/>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894826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8CFDF3-4C0B-B588-73E9-559E689FE0AF}"/>
              </a:ext>
            </a:extLst>
          </p:cNvPr>
          <p:cNvSpPr>
            <a:spLocks noGrp="1"/>
          </p:cNvSpPr>
          <p:nvPr>
            <p:ph type="title" orient="vert"/>
          </p:nvPr>
        </p:nvSpPr>
        <p:spPr>
          <a:xfrm>
            <a:off x="8724902" y="365127"/>
            <a:ext cx="2628900" cy="581183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E20EF8-D417-90E9-AEFA-DB28B8392B89}"/>
              </a:ext>
            </a:extLst>
          </p:cNvPr>
          <p:cNvSpPr>
            <a:spLocks noGrp="1"/>
          </p:cNvSpPr>
          <p:nvPr>
            <p:ph type="body" orient="vert" idx="1"/>
          </p:nvPr>
        </p:nvSpPr>
        <p:spPr>
          <a:xfrm>
            <a:off x="644769" y="365127"/>
            <a:ext cx="7927731"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839118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pic>
        <p:nvPicPr>
          <p:cNvPr id="6" name="Picture 5" descr="A picture containing person, crowd, event, several&#10;&#10;Description automatically generated">
            <a:extLst>
              <a:ext uri="{FF2B5EF4-FFF2-40B4-BE49-F238E27FC236}">
                <a16:creationId xmlns:a16="http://schemas.microsoft.com/office/drawing/2014/main" id="{206FAFD8-028E-613E-F668-7FDFC37E002D}"/>
              </a:ext>
            </a:extLst>
          </p:cNvPr>
          <p:cNvPicPr>
            <a:picLocks noChangeAspect="1"/>
          </p:cNvPicPr>
          <p:nvPr userDrawn="1"/>
        </p:nvPicPr>
        <p:blipFill rotWithShape="1">
          <a:blip r:embed="rId2"/>
          <a:srcRect l="28985"/>
          <a:stretch/>
        </p:blipFill>
        <p:spPr>
          <a:xfrm>
            <a:off x="2" y="0"/>
            <a:ext cx="7305260" cy="6858000"/>
          </a:xfrm>
          <a:prstGeom prst="rect">
            <a:avLst/>
          </a:prstGeom>
        </p:spPr>
      </p:pic>
      <p:pic>
        <p:nvPicPr>
          <p:cNvPr id="3" name="Picture 2" descr="A picture containing shape&#10;&#10;Description automatically generated">
            <a:extLst>
              <a:ext uri="{FF2B5EF4-FFF2-40B4-BE49-F238E27FC236}">
                <a16:creationId xmlns:a16="http://schemas.microsoft.com/office/drawing/2014/main" id="{E12E123F-8311-330F-DB73-3B618A779343}"/>
              </a:ext>
            </a:extLst>
          </p:cNvPr>
          <p:cNvPicPr>
            <a:picLocks noChangeAspect="1"/>
          </p:cNvPicPr>
          <p:nvPr userDrawn="1"/>
        </p:nvPicPr>
        <p:blipFill>
          <a:blip r:embed="rId3"/>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84B2191C-6994-71BA-A63E-85F5AF6A9776}"/>
              </a:ext>
            </a:extLst>
          </p:cNvPr>
          <p:cNvSpPr txBox="1"/>
          <p:nvPr userDrawn="1"/>
        </p:nvSpPr>
        <p:spPr>
          <a:xfrm>
            <a:off x="7284722" y="3144277"/>
            <a:ext cx="4245895" cy="923330"/>
          </a:xfrm>
          <a:prstGeom prst="rect">
            <a:avLst/>
          </a:prstGeom>
          <a:noFill/>
        </p:spPr>
        <p:txBody>
          <a:bodyPr wrap="square" rtlCol="0">
            <a:spAutoFit/>
          </a:bodyPr>
          <a:lstStyle/>
          <a:p>
            <a:pPr algn="r"/>
            <a:r>
              <a:rPr lang="en-US" sz="5400" b="0" i="0" dirty="0">
                <a:solidFill>
                  <a:schemeClr val="bg1"/>
                </a:solidFill>
                <a:latin typeface="Saira Condensed Condensed Light" pitchFamily="2" charset="77"/>
              </a:rPr>
              <a:t>THANK </a:t>
            </a:r>
            <a:r>
              <a:rPr lang="en-US" sz="5400" b="1" i="0" dirty="0">
                <a:solidFill>
                  <a:schemeClr val="bg1"/>
                </a:solidFill>
                <a:latin typeface="Saira Condensed Condensed Light" pitchFamily="2" charset="77"/>
              </a:rPr>
              <a:t>YOU</a:t>
            </a:r>
          </a:p>
        </p:txBody>
      </p:sp>
      <p:sp>
        <p:nvSpPr>
          <p:cNvPr id="9" name="TextBox 8">
            <a:extLst>
              <a:ext uri="{FF2B5EF4-FFF2-40B4-BE49-F238E27FC236}">
                <a16:creationId xmlns:a16="http://schemas.microsoft.com/office/drawing/2014/main" id="{7F2600DA-4934-A3D7-306B-06292C3154B8}"/>
              </a:ext>
            </a:extLst>
          </p:cNvPr>
          <p:cNvSpPr txBox="1"/>
          <p:nvPr userDrawn="1"/>
        </p:nvSpPr>
        <p:spPr>
          <a:xfrm>
            <a:off x="6096002" y="5170418"/>
            <a:ext cx="5434615" cy="584775"/>
          </a:xfrm>
          <a:prstGeom prst="rect">
            <a:avLst/>
          </a:prstGeom>
          <a:noFill/>
        </p:spPr>
        <p:txBody>
          <a:bodyPr wrap="square" rtlCol="0">
            <a:spAutoFit/>
          </a:bodyPr>
          <a:lstStyle/>
          <a:p>
            <a:pPr algn="r"/>
            <a:r>
              <a:rPr lang="en-US" sz="1600" b="1" kern="1200" dirty="0">
                <a:solidFill>
                  <a:schemeClr val="bg1"/>
                </a:solidFill>
                <a:effectLst/>
                <a:latin typeface="IBM Plex Sans" panose="020B0503050203000203" pitchFamily="34" charset="0"/>
                <a:ea typeface="+mn-ea"/>
                <a:cs typeface="+mn-cs"/>
              </a:rPr>
              <a:t>Stevens Institute of Technology</a:t>
            </a:r>
            <a:br>
              <a:rPr lang="en-US" sz="1600" b="1" kern="1200" dirty="0">
                <a:solidFill>
                  <a:schemeClr val="bg1"/>
                </a:solidFill>
                <a:effectLst/>
                <a:latin typeface="IBM Plex Sans" panose="020B0503050203000203" pitchFamily="34" charset="0"/>
                <a:ea typeface="+mn-ea"/>
                <a:cs typeface="+mn-cs"/>
              </a:rPr>
            </a:br>
            <a:r>
              <a:rPr lang="en-US" sz="1600" kern="1200" dirty="0">
                <a:solidFill>
                  <a:schemeClr val="bg1"/>
                </a:solidFill>
                <a:effectLst/>
                <a:latin typeface="IBM Plex Sans" panose="020B0503050203000203" pitchFamily="34" charset="0"/>
                <a:ea typeface="+mn-ea"/>
                <a:cs typeface="+mn-cs"/>
              </a:rPr>
              <a:t>1 Castle Point Terrace, Hoboken, NJ 07030</a:t>
            </a:r>
          </a:p>
        </p:txBody>
      </p:sp>
    </p:spTree>
    <p:extLst>
      <p:ext uri="{BB962C8B-B14F-4D97-AF65-F5344CB8AC3E}">
        <p14:creationId xmlns:p14="http://schemas.microsoft.com/office/powerpoint/2010/main" val="600712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 Custom Imag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08C4886-2087-94B4-E2E5-4E48B7FF8FE2}"/>
              </a:ext>
            </a:extLst>
          </p:cNvPr>
          <p:cNvPicPr>
            <a:picLocks noChangeAspect="1"/>
          </p:cNvPicPr>
          <p:nvPr userDrawn="1"/>
        </p:nvPicPr>
        <p:blipFill rotWithShape="1">
          <a:blip r:embed="rId2"/>
          <a:srcRect l="103" r="14569"/>
          <a:stretch/>
        </p:blipFill>
        <p:spPr>
          <a:xfrm>
            <a:off x="-2033456" y="0"/>
            <a:ext cx="10392405" cy="6858000"/>
          </a:xfrm>
          <a:prstGeom prst="rect">
            <a:avLst/>
          </a:prstGeom>
        </p:spPr>
      </p:pic>
      <p:pic>
        <p:nvPicPr>
          <p:cNvPr id="9" name="Picture 8" descr="A picture containing shape&#10;&#10;Description automatically generated">
            <a:extLst>
              <a:ext uri="{FF2B5EF4-FFF2-40B4-BE49-F238E27FC236}">
                <a16:creationId xmlns:a16="http://schemas.microsoft.com/office/drawing/2014/main" id="{B3488FA0-8E86-6BE9-82C5-43785B32427F}"/>
              </a:ext>
            </a:extLst>
          </p:cNvPr>
          <p:cNvPicPr>
            <a:picLocks noChangeAspect="1"/>
          </p:cNvPicPr>
          <p:nvPr userDrawn="1"/>
        </p:nvPicPr>
        <p:blipFill>
          <a:blip r:embed="rId3"/>
          <a:stretch>
            <a:fillRect/>
          </a:stretch>
        </p:blipFill>
        <p:spPr>
          <a:xfrm>
            <a:off x="298449" y="0"/>
            <a:ext cx="11893551" cy="6858000"/>
          </a:xfrm>
          <a:prstGeom prst="rect">
            <a:avLst/>
          </a:prstGeom>
        </p:spPr>
      </p:pic>
      <p:sp>
        <p:nvSpPr>
          <p:cNvPr id="10" name="Title 1">
            <a:extLst>
              <a:ext uri="{FF2B5EF4-FFF2-40B4-BE49-F238E27FC236}">
                <a16:creationId xmlns:a16="http://schemas.microsoft.com/office/drawing/2014/main" id="{B9CC9AF6-817B-A87B-A5E6-9A6BE8BA0878}"/>
              </a:ext>
            </a:extLst>
          </p:cNvPr>
          <p:cNvSpPr>
            <a:spLocks noGrp="1"/>
          </p:cNvSpPr>
          <p:nvPr>
            <p:ph type="ctrTitle" hasCustomPrompt="1"/>
          </p:nvPr>
        </p:nvSpPr>
        <p:spPr>
          <a:xfrm>
            <a:off x="6324602" y="2504921"/>
            <a:ext cx="5206015" cy="2061531"/>
          </a:xfrm>
        </p:spPr>
        <p:txBody>
          <a:bodyPr anchor="b">
            <a:normAutofit/>
          </a:bodyPr>
          <a:lstStyle>
            <a:lvl1pPr algn="r">
              <a:defRPr sz="5400" b="0" i="0">
                <a:solidFill>
                  <a:schemeClr val="bg1"/>
                </a:solidFill>
                <a:latin typeface="Saira Condensed Condensed Light" pitchFamily="2" charset="77"/>
              </a:defRPr>
            </a:lvl1pPr>
          </a:lstStyle>
          <a:p>
            <a:r>
              <a:rPr lang="en-US" dirty="0"/>
              <a:t>CLICK TO EDIT TITLE</a:t>
            </a:r>
          </a:p>
        </p:txBody>
      </p:sp>
      <p:sp>
        <p:nvSpPr>
          <p:cNvPr id="11" name="Subtitle 2">
            <a:extLst>
              <a:ext uri="{FF2B5EF4-FFF2-40B4-BE49-F238E27FC236}">
                <a16:creationId xmlns:a16="http://schemas.microsoft.com/office/drawing/2014/main" id="{62636281-107E-01A8-5316-84DAA71CD1E3}"/>
              </a:ext>
            </a:extLst>
          </p:cNvPr>
          <p:cNvSpPr>
            <a:spLocks noGrp="1"/>
          </p:cNvSpPr>
          <p:nvPr>
            <p:ph type="subTitle" idx="1" hasCustomPrompt="1"/>
          </p:nvPr>
        </p:nvSpPr>
        <p:spPr>
          <a:xfrm>
            <a:off x="6616701" y="4591369"/>
            <a:ext cx="4913915" cy="934635"/>
          </a:xfrm>
        </p:spPr>
        <p:txBody>
          <a:bodyPr>
            <a:normAutofit/>
          </a:bodyPr>
          <a:lstStyle>
            <a:lvl1pPr marL="0" indent="0" algn="r">
              <a:buNone/>
              <a:defRPr sz="2000" b="0" i="0">
                <a:solidFill>
                  <a:schemeClr val="bg1"/>
                </a:solidFill>
                <a:latin typeface="IBM Plex Sans" panose="020B0503050203000203"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subtitle</a:t>
            </a:r>
          </a:p>
        </p:txBody>
      </p:sp>
      <p:sp>
        <p:nvSpPr>
          <p:cNvPr id="13" name="Date Placeholder 3">
            <a:extLst>
              <a:ext uri="{FF2B5EF4-FFF2-40B4-BE49-F238E27FC236}">
                <a16:creationId xmlns:a16="http://schemas.microsoft.com/office/drawing/2014/main" id="{7651AF7A-8B71-B895-17ED-7EECAFEE7DE8}"/>
              </a:ext>
            </a:extLst>
          </p:cNvPr>
          <p:cNvSpPr>
            <a:spLocks noGrp="1"/>
          </p:cNvSpPr>
          <p:nvPr>
            <p:ph type="dt" sz="half" idx="10"/>
          </p:nvPr>
        </p:nvSpPr>
        <p:spPr>
          <a:xfrm>
            <a:off x="10446026" y="6362185"/>
            <a:ext cx="1084590" cy="246221"/>
          </a:xfrm>
          <a:prstGeom prst="rect">
            <a:avLst/>
          </a:prstGeom>
          <a:solidFill>
            <a:schemeClr val="accent1"/>
          </a:solidFill>
        </p:spPr>
        <p:txBody>
          <a:bodyPr wrap="square">
            <a:spAutoFit/>
          </a:bodyPr>
          <a:lstStyle>
            <a:lvl1pPr algn="r">
              <a:defRPr sz="1000" b="1" i="0">
                <a:solidFill>
                  <a:schemeClr val="bg1"/>
                </a:solidFill>
                <a:latin typeface="IBM Plex Sans" panose="020B0503050203000203" pitchFamily="34" charset="0"/>
              </a:defRPr>
            </a:lvl1pPr>
          </a:lstStyle>
          <a:p>
            <a:r>
              <a:rPr lang="en-US" dirty="0"/>
              <a:t> Date</a:t>
            </a:r>
          </a:p>
        </p:txBody>
      </p:sp>
      <p:sp>
        <p:nvSpPr>
          <p:cNvPr id="14" name="Text Placeholder 16">
            <a:extLst>
              <a:ext uri="{FF2B5EF4-FFF2-40B4-BE49-F238E27FC236}">
                <a16:creationId xmlns:a16="http://schemas.microsoft.com/office/drawing/2014/main" id="{732F2640-D02F-0BD4-E9A8-A5FD3D27874E}"/>
              </a:ext>
            </a:extLst>
          </p:cNvPr>
          <p:cNvSpPr>
            <a:spLocks noGrp="1"/>
          </p:cNvSpPr>
          <p:nvPr>
            <p:ph type="body" sz="quarter" idx="11" hasCustomPrompt="1"/>
          </p:nvPr>
        </p:nvSpPr>
        <p:spPr>
          <a:xfrm>
            <a:off x="6794501" y="5690085"/>
            <a:ext cx="4736115" cy="422507"/>
          </a:xfrm>
        </p:spPr>
        <p:txBody>
          <a:bodyPr>
            <a:normAutofit/>
          </a:bodyPr>
          <a:lstStyle>
            <a:lvl1pPr marL="0" indent="0" algn="r">
              <a:buNone/>
              <a:defRPr sz="1800" b="1" i="0">
                <a:solidFill>
                  <a:schemeClr val="bg1"/>
                </a:solidFill>
                <a:latin typeface="IBM Plex Sans SemiBold" panose="020B0503050203000203" pitchFamily="34" charset="0"/>
              </a:defRPr>
            </a:lvl1pPr>
            <a:lvl2pPr marL="457178" indent="0" algn="r">
              <a:buNone/>
              <a:defRPr/>
            </a:lvl2pPr>
            <a:lvl3pPr marL="914354" indent="0" algn="r">
              <a:buNone/>
              <a:defRPr/>
            </a:lvl3pPr>
            <a:lvl4pPr marL="1371532" indent="0" algn="r">
              <a:buNone/>
              <a:defRPr/>
            </a:lvl4pPr>
            <a:lvl5pPr marL="1828709" indent="0" algn="r">
              <a:buNone/>
              <a:defRPr/>
            </a:lvl5pPr>
          </a:lstStyle>
          <a:p>
            <a:pPr lvl="0"/>
            <a:r>
              <a:rPr lang="en-US" dirty="0"/>
              <a:t>PRESENTER’S NAME</a:t>
            </a:r>
          </a:p>
        </p:txBody>
      </p:sp>
      <p:sp>
        <p:nvSpPr>
          <p:cNvPr id="15" name="TextBox 14">
            <a:extLst>
              <a:ext uri="{FF2B5EF4-FFF2-40B4-BE49-F238E27FC236}">
                <a16:creationId xmlns:a16="http://schemas.microsoft.com/office/drawing/2014/main" id="{7EBB0808-AF7F-629E-3160-773C1F8C9FE9}"/>
              </a:ext>
            </a:extLst>
          </p:cNvPr>
          <p:cNvSpPr txBox="1"/>
          <p:nvPr userDrawn="1"/>
        </p:nvSpPr>
        <p:spPr>
          <a:xfrm>
            <a:off x="912816" y="1325690"/>
            <a:ext cx="4215776" cy="5135445"/>
          </a:xfrm>
          <a:prstGeom prst="rect">
            <a:avLst/>
          </a:prstGeom>
          <a:noFill/>
        </p:spPr>
        <p:txBody>
          <a:bodyPr wrap="square" rtlCol="0">
            <a:spAutoFit/>
          </a:bodyPr>
          <a:lstStyle/>
          <a:p>
            <a:r>
              <a:rPr lang="en-US" b="1" dirty="0">
                <a:latin typeface="IBM Plex Sans" panose="020B0503050203000203" pitchFamily="34" charset="0"/>
              </a:rPr>
              <a:t>INSTRUCTIONS TO REPLACE IMAGE:</a:t>
            </a:r>
          </a:p>
          <a:p>
            <a:endParaRPr lang="en-US" b="1" dirty="0">
              <a:latin typeface="IBM Plex Sans" panose="020B0503050203000203" pitchFamily="34" charset="0"/>
            </a:endParaRPr>
          </a:p>
          <a:p>
            <a:pPr marL="342900" indent="-342900">
              <a:lnSpc>
                <a:spcPct val="150000"/>
              </a:lnSpc>
              <a:buFont typeface="+mj-lt"/>
              <a:buAutoNum type="arabicPeriod"/>
            </a:pPr>
            <a:r>
              <a:rPr lang="en-US" sz="1400" b="0" dirty="0">
                <a:latin typeface="IBM Plex Sans" panose="020B0503050203000203" pitchFamily="34" charset="0"/>
              </a:rPr>
              <a:t>Go to View&gt;Slide Master</a:t>
            </a:r>
          </a:p>
          <a:p>
            <a:pPr marL="342900" indent="-342900">
              <a:lnSpc>
                <a:spcPct val="150000"/>
              </a:lnSpc>
              <a:buFont typeface="+mj-lt"/>
              <a:buAutoNum type="arabicPeriod"/>
            </a:pPr>
            <a:r>
              <a:rPr lang="en-US" sz="1400" b="0" dirty="0">
                <a:latin typeface="IBM Plex Sans" panose="020B0503050203000203" pitchFamily="34" charset="0"/>
              </a:rPr>
              <a:t>Locate this layout and duplicate it</a:t>
            </a:r>
          </a:p>
          <a:p>
            <a:pPr marL="342900" indent="-342900">
              <a:lnSpc>
                <a:spcPct val="150000"/>
              </a:lnSpc>
              <a:buFont typeface="+mj-lt"/>
              <a:buAutoNum type="arabicPeriod"/>
            </a:pPr>
            <a:r>
              <a:rPr lang="en-US" sz="1400" b="0" dirty="0">
                <a:latin typeface="IBM Plex Sans" panose="020B0503050203000203" pitchFamily="34" charset="0"/>
              </a:rPr>
              <a:t>Right-click the orange circle on the far-left side of this image</a:t>
            </a:r>
          </a:p>
          <a:p>
            <a:pPr marL="342900" indent="-342900">
              <a:lnSpc>
                <a:spcPct val="150000"/>
              </a:lnSpc>
              <a:buFont typeface="+mj-lt"/>
              <a:buAutoNum type="arabicPeriod"/>
            </a:pPr>
            <a:r>
              <a:rPr lang="en-US" sz="1400" b="0" dirty="0">
                <a:latin typeface="IBM Plex Sans" panose="020B0503050203000203" pitchFamily="34" charset="0"/>
              </a:rPr>
              <a:t>Scroll to “Change Picture”</a:t>
            </a:r>
          </a:p>
          <a:p>
            <a:pPr marL="342900" indent="-342900">
              <a:lnSpc>
                <a:spcPct val="150000"/>
              </a:lnSpc>
              <a:buFont typeface="+mj-lt"/>
              <a:buAutoNum type="arabicPeriod"/>
            </a:pPr>
            <a:r>
              <a:rPr lang="en-US" sz="1400" b="0" dirty="0">
                <a:latin typeface="IBM Plex Sans" panose="020B0503050203000203" pitchFamily="34" charset="0"/>
              </a:rPr>
              <a:t>Select “From File” (note that your version of PowerPoint may use different menu language)</a:t>
            </a:r>
          </a:p>
          <a:p>
            <a:pPr marL="342900" indent="-342900">
              <a:lnSpc>
                <a:spcPct val="150000"/>
              </a:lnSpc>
              <a:buFont typeface="+mj-lt"/>
              <a:buAutoNum type="arabicPeriod"/>
            </a:pPr>
            <a:r>
              <a:rPr lang="en-US" sz="1400" b="0" dirty="0">
                <a:latin typeface="IBM Plex Sans" panose="020B0503050203000203" pitchFamily="34" charset="0"/>
              </a:rPr>
              <a:t>Select desired image</a:t>
            </a:r>
          </a:p>
          <a:p>
            <a:pPr marL="342900" indent="-342900">
              <a:lnSpc>
                <a:spcPct val="150000"/>
              </a:lnSpc>
              <a:buFont typeface="+mj-lt"/>
              <a:buAutoNum type="arabicPeriod"/>
            </a:pPr>
            <a:r>
              <a:rPr lang="en-US" sz="1400" b="0" dirty="0">
                <a:latin typeface="IBM Plex Sans" panose="020B0503050203000203" pitchFamily="34" charset="0"/>
              </a:rPr>
              <a:t>Resize and crop image as necessary</a:t>
            </a:r>
          </a:p>
          <a:p>
            <a:pPr marL="342900" indent="-342900">
              <a:lnSpc>
                <a:spcPct val="150000"/>
              </a:lnSpc>
              <a:buFont typeface="+mj-lt"/>
              <a:buAutoNum type="arabicPeriod"/>
            </a:pPr>
            <a:r>
              <a:rPr lang="en-US" sz="1400" b="0" dirty="0">
                <a:latin typeface="IBM Plex Sans" panose="020B0503050203000203" pitchFamily="34" charset="0"/>
              </a:rPr>
              <a:t>Make sure image is sent to back (right click on image)</a:t>
            </a:r>
          </a:p>
          <a:p>
            <a:pPr marL="342900" indent="-342900">
              <a:lnSpc>
                <a:spcPct val="150000"/>
              </a:lnSpc>
              <a:buFont typeface="+mj-lt"/>
              <a:buAutoNum type="arabicPeriod"/>
            </a:pPr>
            <a:r>
              <a:rPr lang="en-US" sz="1400" b="0" dirty="0">
                <a:latin typeface="IBM Plex Sans" panose="020B0503050203000203" pitchFamily="34" charset="0"/>
              </a:rPr>
              <a:t>Close slide master and insert a new slide using the new, then delete this text box from your presentation slide.</a:t>
            </a:r>
          </a:p>
        </p:txBody>
      </p:sp>
    </p:spTree>
    <p:extLst>
      <p:ext uri="{BB962C8B-B14F-4D97-AF65-F5344CB8AC3E}">
        <p14:creationId xmlns:p14="http://schemas.microsoft.com/office/powerpoint/2010/main" val="17194106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5" name="Picture 4" descr="A body of water with buildings along it&#10;&#10;Description automatically generated with medium confidence">
            <a:extLst>
              <a:ext uri="{FF2B5EF4-FFF2-40B4-BE49-F238E27FC236}">
                <a16:creationId xmlns:a16="http://schemas.microsoft.com/office/drawing/2014/main" id="{D898D13A-F035-1AC4-E5CF-2B4EECBAA8E3}"/>
              </a:ext>
            </a:extLst>
          </p:cNvPr>
          <p:cNvPicPr>
            <a:picLocks noChangeAspect="1"/>
          </p:cNvPicPr>
          <p:nvPr userDrawn="1"/>
        </p:nvPicPr>
        <p:blipFill>
          <a:blip r:embed="rId2"/>
          <a:stretch>
            <a:fillRect/>
          </a:stretch>
        </p:blipFill>
        <p:spPr>
          <a:xfrm>
            <a:off x="0" y="0"/>
            <a:ext cx="12090400" cy="6858000"/>
          </a:xfrm>
          <a:prstGeom prst="rect">
            <a:avLst/>
          </a:prstGeom>
        </p:spPr>
      </p:pic>
      <p:pic>
        <p:nvPicPr>
          <p:cNvPr id="7" name="Picture 6" descr="A picture containing shape&#10;&#10;Description automatically generated">
            <a:extLst>
              <a:ext uri="{FF2B5EF4-FFF2-40B4-BE49-F238E27FC236}">
                <a16:creationId xmlns:a16="http://schemas.microsoft.com/office/drawing/2014/main" id="{09EFC173-553B-6926-8999-560997D15CA1}"/>
              </a:ext>
            </a:extLst>
          </p:cNvPr>
          <p:cNvPicPr>
            <a:picLocks noChangeAspect="1"/>
          </p:cNvPicPr>
          <p:nvPr userDrawn="1"/>
        </p:nvPicPr>
        <p:blipFill>
          <a:blip r:embed="rId3"/>
          <a:stretch>
            <a:fillRect/>
          </a:stretch>
        </p:blipFill>
        <p:spPr>
          <a:xfrm>
            <a:off x="298451" y="0"/>
            <a:ext cx="11893551" cy="6858000"/>
          </a:xfrm>
          <a:prstGeom prst="rect">
            <a:avLst/>
          </a:prstGeom>
        </p:spPr>
      </p:pic>
      <p:sp>
        <p:nvSpPr>
          <p:cNvPr id="2" name="Title 1">
            <a:extLst>
              <a:ext uri="{FF2B5EF4-FFF2-40B4-BE49-F238E27FC236}">
                <a16:creationId xmlns:a16="http://schemas.microsoft.com/office/drawing/2014/main" id="{45AB2B46-2729-15F1-5BB4-6B7ADEAC4AAE}"/>
              </a:ext>
            </a:extLst>
          </p:cNvPr>
          <p:cNvSpPr>
            <a:spLocks noGrp="1"/>
          </p:cNvSpPr>
          <p:nvPr>
            <p:ph type="title" hasCustomPrompt="1"/>
          </p:nvPr>
        </p:nvSpPr>
        <p:spPr>
          <a:xfrm>
            <a:off x="6617373" y="974037"/>
            <a:ext cx="4913243" cy="4254363"/>
          </a:xfrm>
        </p:spPr>
        <p:txBody>
          <a:bodyPr anchor="b">
            <a:normAutofit/>
          </a:bodyPr>
          <a:lstStyle>
            <a:lvl1pPr algn="r">
              <a:defRPr sz="5400"/>
            </a:lvl1pPr>
          </a:lstStyle>
          <a:p>
            <a:r>
              <a:rPr lang="en-US" dirty="0"/>
              <a:t>CLICK TO EDIT TITLE</a:t>
            </a:r>
          </a:p>
        </p:txBody>
      </p:sp>
      <p:sp>
        <p:nvSpPr>
          <p:cNvPr id="3" name="Text Placeholder 2">
            <a:extLst>
              <a:ext uri="{FF2B5EF4-FFF2-40B4-BE49-F238E27FC236}">
                <a16:creationId xmlns:a16="http://schemas.microsoft.com/office/drawing/2014/main" id="{A5953286-7208-5D15-2115-F32E5C24CE0F}"/>
              </a:ext>
            </a:extLst>
          </p:cNvPr>
          <p:cNvSpPr>
            <a:spLocks noGrp="1"/>
          </p:cNvSpPr>
          <p:nvPr>
            <p:ph type="body" idx="1" hasCustomPrompt="1"/>
          </p:nvPr>
        </p:nvSpPr>
        <p:spPr>
          <a:xfrm>
            <a:off x="6858002" y="5394965"/>
            <a:ext cx="4672615" cy="931499"/>
          </a:xfrm>
        </p:spPr>
        <p:txBody>
          <a:bodyPr>
            <a:normAutofit/>
          </a:bodyPr>
          <a:lstStyle>
            <a:lvl1pPr marL="0" indent="0" algn="r">
              <a:buNone/>
              <a:defRPr sz="2000" b="0" i="0">
                <a:solidFill>
                  <a:schemeClr val="tx1"/>
                </a:solidFill>
                <a:latin typeface="IBM Plex Sans" panose="020B0503050203000203" pitchFamily="34" charset="0"/>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Click to edit text</a:t>
            </a:r>
          </a:p>
        </p:txBody>
      </p:sp>
    </p:spTree>
    <p:extLst>
      <p:ext uri="{BB962C8B-B14F-4D97-AF65-F5344CB8AC3E}">
        <p14:creationId xmlns:p14="http://schemas.microsoft.com/office/powerpoint/2010/main" val="3430770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p:txBody>
          <a:bodyPr/>
          <a:lstStyle>
            <a:lvl1pPr marL="228600" indent="-228600">
              <a:defRPr/>
            </a:lvl1pPr>
            <a:lvl2pPr marL="502920" indent="-228589">
              <a:buSzPct val="100000"/>
              <a:buFont typeface="System Font Regular"/>
              <a:buChar char="-"/>
              <a:defRPr/>
            </a:lvl2pPr>
            <a:lvl3pPr marL="777240" indent="-228589">
              <a:buSzPct val="100000"/>
              <a:buFont typeface="System Font Regular"/>
              <a:buChar char="-"/>
              <a:defRPr/>
            </a:lvl3pPr>
            <a:lvl4pPr marL="1005840" indent="-228589">
              <a:buSzPct val="100000"/>
              <a:buFont typeface="System Font Regular"/>
              <a:buChar char="-"/>
              <a:defRPr/>
            </a:lvl4pPr>
            <a:lvl5pPr marL="1280160" indent="-228589">
              <a:buSzPct val="100000"/>
              <a:buFont typeface="System Font Regular"/>
              <a:buChar char="-"/>
              <a:defRPr/>
            </a:lvl5p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30708262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ubhead and Content">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FF907F06-D602-4071-33E4-C472B24F1ACC}"/>
              </a:ext>
            </a:extLst>
          </p:cNvPr>
          <p:cNvSpPr>
            <a:spLocks noGrp="1"/>
          </p:cNvSpPr>
          <p:nvPr>
            <p:ph type="title" hasCustomPrompt="1"/>
          </p:nvPr>
        </p:nvSpPr>
        <p:spPr>
          <a:xfrm>
            <a:off x="646359" y="365127"/>
            <a:ext cx="10709031" cy="734621"/>
          </a:xfrm>
        </p:spPr>
        <p:txBody>
          <a:bodyPr/>
          <a:lstStyle/>
          <a:p>
            <a:r>
              <a:rPr lang="en-US" dirty="0"/>
              <a:t>CLICK TO EDIT TITLE</a:t>
            </a:r>
          </a:p>
        </p:txBody>
      </p:sp>
      <p:sp>
        <p:nvSpPr>
          <p:cNvPr id="4" name="Text Placeholder 3">
            <a:extLst>
              <a:ext uri="{FF2B5EF4-FFF2-40B4-BE49-F238E27FC236}">
                <a16:creationId xmlns:a16="http://schemas.microsoft.com/office/drawing/2014/main" id="{B7F9FF48-9E75-6C88-7706-B4D4B29E8027}"/>
              </a:ext>
            </a:extLst>
          </p:cNvPr>
          <p:cNvSpPr>
            <a:spLocks noGrp="1"/>
          </p:cNvSpPr>
          <p:nvPr>
            <p:ph type="body" sz="quarter" idx="13" hasCustomPrompt="1"/>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r>
              <a:rPr lang="en-US" dirty="0"/>
              <a:t>Make sure to use brand colors when creating tables and graphs. If graphs are placed from an outside source, please reformat to use the Stevens Theme Colors set in this template.</a:t>
            </a:r>
          </a:p>
        </p:txBody>
      </p:sp>
      <p:sp>
        <p:nvSpPr>
          <p:cNvPr id="3" name="Content Placeholder 2">
            <a:extLst>
              <a:ext uri="{FF2B5EF4-FFF2-40B4-BE49-F238E27FC236}">
                <a16:creationId xmlns:a16="http://schemas.microsoft.com/office/drawing/2014/main" id="{7091BE1E-C7BA-1F2A-DB51-F2BDF8885EBC}"/>
              </a:ext>
            </a:extLst>
          </p:cNvPr>
          <p:cNvSpPr>
            <a:spLocks noGrp="1"/>
          </p:cNvSpPr>
          <p:nvPr>
            <p:ph idx="1" hasCustomPrompt="1"/>
          </p:nvPr>
        </p:nvSpPr>
        <p:spPr>
          <a:xfrm>
            <a:off x="644771" y="2202874"/>
            <a:ext cx="10709031" cy="3879273"/>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59B86B0-6C6C-3FCD-0D64-D84FBF647614}"/>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73731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69" y="1825625"/>
            <a:ext cx="5181600" cy="435133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6172200" y="1825625"/>
            <a:ext cx="5181600" cy="435133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23020893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BD89C836-F4D4-9B58-2D26-DBC3E659121C}"/>
              </a:ext>
            </a:extLst>
          </p:cNvPr>
          <p:cNvSpPr>
            <a:spLocks noGrp="1"/>
          </p:cNvSpPr>
          <p:nvPr>
            <p:ph type="title" hasCustomPrompt="1"/>
          </p:nvPr>
        </p:nvSpPr>
        <p:spPr>
          <a:xfrm>
            <a:off x="644769" y="365125"/>
            <a:ext cx="10710619" cy="1325563"/>
          </a:xfrm>
        </p:spPr>
        <p:txBody>
          <a:bodyPr/>
          <a:lstStyle/>
          <a:p>
            <a:r>
              <a:rPr lang="en-US" dirty="0"/>
              <a:t>CLICK TO EDIT TITLE</a:t>
            </a:r>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1825625"/>
            <a:ext cx="3296919" cy="435133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1825625"/>
            <a:ext cx="3296919" cy="435133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1825625"/>
            <a:ext cx="3296919" cy="435133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1639866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and Subhea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8410B2EF-F0F6-7528-D1AE-B660054C2BB6}"/>
              </a:ext>
            </a:extLst>
          </p:cNvPr>
          <p:cNvSpPr>
            <a:spLocks noGrp="1"/>
          </p:cNvSpPr>
          <p:nvPr>
            <p:ph type="title" hasCustomPrompt="1"/>
          </p:nvPr>
        </p:nvSpPr>
        <p:spPr>
          <a:xfrm>
            <a:off x="646359" y="365127"/>
            <a:ext cx="10709031" cy="734621"/>
          </a:xfrm>
        </p:spPr>
        <p:txBody>
          <a:bodyPr/>
          <a:lstStyle/>
          <a:p>
            <a:r>
              <a:rPr lang="en-US" dirty="0"/>
              <a:t>CLICK TO EDIT TITLE</a:t>
            </a:r>
          </a:p>
        </p:txBody>
      </p:sp>
      <p:sp>
        <p:nvSpPr>
          <p:cNvPr id="11" name="Text Placeholder 3">
            <a:extLst>
              <a:ext uri="{FF2B5EF4-FFF2-40B4-BE49-F238E27FC236}">
                <a16:creationId xmlns:a16="http://schemas.microsoft.com/office/drawing/2014/main" id="{38C80B25-96A7-774E-2468-5777A0523942}"/>
              </a:ext>
            </a:extLst>
          </p:cNvPr>
          <p:cNvSpPr>
            <a:spLocks noGrp="1"/>
          </p:cNvSpPr>
          <p:nvPr>
            <p:ph type="body" sz="quarter" idx="14"/>
          </p:nvPr>
        </p:nvSpPr>
        <p:spPr>
          <a:xfrm>
            <a:off x="644771" y="1345482"/>
            <a:ext cx="10709031" cy="734620"/>
          </a:xfrm>
        </p:spPr>
        <p:txBody>
          <a:bodyPr>
            <a:normAutofit/>
          </a:bodyPr>
          <a:lstStyle>
            <a:lvl1pPr marL="0" indent="0">
              <a:buNone/>
              <a:defRPr sz="2000" b="0" i="0">
                <a:solidFill>
                  <a:schemeClr val="accent1"/>
                </a:solidFill>
                <a:latin typeface="IBM Plex Sans Light" panose="020B0403050203000203" pitchFamily="34" charset="0"/>
              </a:defRPr>
            </a:lvl1pPr>
            <a:lvl2pPr marL="457178" indent="0">
              <a:buNone/>
              <a:defRPr b="0" i="0">
                <a:solidFill>
                  <a:schemeClr val="accent1"/>
                </a:solidFill>
                <a:latin typeface="IBM Plex Sans Light" panose="020B0403050203000203" pitchFamily="34" charset="0"/>
              </a:defRPr>
            </a:lvl2pPr>
            <a:lvl3pPr marL="914354" indent="0">
              <a:buNone/>
              <a:defRPr b="0" i="0">
                <a:solidFill>
                  <a:schemeClr val="accent1"/>
                </a:solidFill>
                <a:latin typeface="IBM Plex Sans Light" panose="020B0403050203000203" pitchFamily="34" charset="0"/>
              </a:defRPr>
            </a:lvl3pPr>
            <a:lvl4pPr marL="1371532" indent="0">
              <a:buNone/>
              <a:defRPr b="0" i="0">
                <a:solidFill>
                  <a:schemeClr val="accent1"/>
                </a:solidFill>
                <a:latin typeface="IBM Plex Sans Light" panose="020B0403050203000203" pitchFamily="34" charset="0"/>
              </a:defRPr>
            </a:lvl4pPr>
            <a:lvl5pPr marL="1828709" indent="0">
              <a:buNone/>
              <a:defRPr b="0" i="0">
                <a:solidFill>
                  <a:schemeClr val="accent1"/>
                </a:solidFill>
                <a:latin typeface="IBM Plex Sans Light" panose="020B0403050203000203" pitchFamily="34" charset="0"/>
              </a:defRPr>
            </a:lvl5pPr>
          </a:lstStyle>
          <a:p>
            <a:pPr lvl="0"/>
            <a:endParaRPr lang="en-US" dirty="0"/>
          </a:p>
        </p:txBody>
      </p:sp>
      <p:sp>
        <p:nvSpPr>
          <p:cNvPr id="3" name="Content Placeholder 2">
            <a:extLst>
              <a:ext uri="{FF2B5EF4-FFF2-40B4-BE49-F238E27FC236}">
                <a16:creationId xmlns:a16="http://schemas.microsoft.com/office/drawing/2014/main" id="{55861FEF-A671-1F7D-9144-4A18E9166FFA}"/>
              </a:ext>
            </a:extLst>
          </p:cNvPr>
          <p:cNvSpPr>
            <a:spLocks noGrp="1"/>
          </p:cNvSpPr>
          <p:nvPr>
            <p:ph sz="half" idx="1" hasCustomPrompt="1"/>
          </p:nvPr>
        </p:nvSpPr>
        <p:spPr>
          <a:xfrm>
            <a:off x="644773" y="2325836"/>
            <a:ext cx="3296919" cy="385112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3">
            <a:extLst>
              <a:ext uri="{FF2B5EF4-FFF2-40B4-BE49-F238E27FC236}">
                <a16:creationId xmlns:a16="http://schemas.microsoft.com/office/drawing/2014/main" id="{F52BFFF7-3F56-AD0F-118D-AF92E147DB0A}"/>
              </a:ext>
            </a:extLst>
          </p:cNvPr>
          <p:cNvSpPr>
            <a:spLocks noGrp="1"/>
          </p:cNvSpPr>
          <p:nvPr>
            <p:ph sz="half" idx="13" hasCustomPrompt="1"/>
          </p:nvPr>
        </p:nvSpPr>
        <p:spPr>
          <a:xfrm>
            <a:off x="4351622" y="2325836"/>
            <a:ext cx="3296919" cy="385112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3BBBBC6-6719-80F5-099C-8B072696F417}"/>
              </a:ext>
            </a:extLst>
          </p:cNvPr>
          <p:cNvSpPr>
            <a:spLocks noGrp="1"/>
          </p:cNvSpPr>
          <p:nvPr>
            <p:ph sz="half" idx="2" hasCustomPrompt="1"/>
          </p:nvPr>
        </p:nvSpPr>
        <p:spPr>
          <a:xfrm>
            <a:off x="8058471" y="2325836"/>
            <a:ext cx="3296919" cy="3851129"/>
          </a:xfrm>
        </p:spPr>
        <p:txBody>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a:extLst>
              <a:ext uri="{FF2B5EF4-FFF2-40B4-BE49-F238E27FC236}">
                <a16:creationId xmlns:a16="http://schemas.microsoft.com/office/drawing/2014/main" id="{3B512A74-75CF-9BD0-220A-2635D0FE0668}"/>
              </a:ext>
            </a:extLst>
          </p:cNvPr>
          <p:cNvSpPr>
            <a:spLocks noGrp="1"/>
          </p:cNvSpPr>
          <p:nvPr>
            <p:ph type="sldNum" sz="quarter" idx="12"/>
          </p:nvPr>
        </p:nvSpPr>
        <p:spPr/>
        <p:txBody>
          <a:bodyPr/>
          <a:lstStyle/>
          <a:p>
            <a:fld id="{4267CD5E-26CF-4249-8540-BB1D07FD4227}" type="slidenum">
              <a:rPr lang="en-US" smtClean="0"/>
              <a:t>‹#›</a:t>
            </a:fld>
            <a:endParaRPr lang="en-US"/>
          </a:p>
        </p:txBody>
      </p:sp>
    </p:spTree>
    <p:extLst>
      <p:ext uri="{BB962C8B-B14F-4D97-AF65-F5344CB8AC3E}">
        <p14:creationId xmlns:p14="http://schemas.microsoft.com/office/powerpoint/2010/main" val="12679470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C58314-C2CD-B536-46C4-9B698E81FD0F}"/>
              </a:ext>
            </a:extLst>
          </p:cNvPr>
          <p:cNvPicPr>
            <a:picLocks noChangeAspect="1"/>
          </p:cNvPicPr>
          <p:nvPr userDrawn="1"/>
        </p:nvPicPr>
        <p:blipFill>
          <a:blip r:embed="rId25"/>
          <a:stretch>
            <a:fillRect/>
          </a:stretch>
        </p:blipFill>
        <p:spPr>
          <a:xfrm>
            <a:off x="0" y="0"/>
            <a:ext cx="12192000" cy="6858000"/>
          </a:xfrm>
          <a:prstGeom prst="rect">
            <a:avLst/>
          </a:prstGeom>
        </p:spPr>
      </p:pic>
      <p:sp>
        <p:nvSpPr>
          <p:cNvPr id="2" name="Title Placeholder 1">
            <a:extLst>
              <a:ext uri="{FF2B5EF4-FFF2-40B4-BE49-F238E27FC236}">
                <a16:creationId xmlns:a16="http://schemas.microsoft.com/office/drawing/2014/main" id="{3D8260AC-B27C-DE3D-E8FB-3000BB8698CA}"/>
              </a:ext>
            </a:extLst>
          </p:cNvPr>
          <p:cNvSpPr>
            <a:spLocks noGrp="1"/>
          </p:cNvSpPr>
          <p:nvPr>
            <p:ph type="title"/>
          </p:nvPr>
        </p:nvSpPr>
        <p:spPr>
          <a:xfrm>
            <a:off x="644771" y="365125"/>
            <a:ext cx="10709031" cy="1325563"/>
          </a:xfrm>
          <a:prstGeom prst="rect">
            <a:avLst/>
          </a:prstGeom>
        </p:spPr>
        <p:txBody>
          <a:bodyPr vert="horz" lIns="91440" tIns="45720" rIns="91440" bIns="45720" rtlCol="0" anchor="t">
            <a:normAutofit/>
          </a:bodyPr>
          <a:lstStyle/>
          <a:p>
            <a:r>
              <a:rPr lang="en-US" dirty="0"/>
              <a:t>CLICK TO EDIT TITLE</a:t>
            </a:r>
          </a:p>
        </p:txBody>
      </p:sp>
      <p:sp>
        <p:nvSpPr>
          <p:cNvPr id="3" name="Text Placeholder 2">
            <a:extLst>
              <a:ext uri="{FF2B5EF4-FFF2-40B4-BE49-F238E27FC236}">
                <a16:creationId xmlns:a16="http://schemas.microsoft.com/office/drawing/2014/main" id="{227D0E4D-9C81-2FCD-CDF4-6788792CAAEC}"/>
              </a:ext>
            </a:extLst>
          </p:cNvPr>
          <p:cNvSpPr>
            <a:spLocks noGrp="1"/>
          </p:cNvSpPr>
          <p:nvPr>
            <p:ph type="body" idx="1"/>
          </p:nvPr>
        </p:nvSpPr>
        <p:spPr>
          <a:xfrm>
            <a:off x="644771" y="1825625"/>
            <a:ext cx="10709031" cy="4235176"/>
          </a:xfrm>
          <a:prstGeom prst="rect">
            <a:avLst/>
          </a:prstGeom>
        </p:spPr>
        <p:txBody>
          <a:bodyPr vert="horz" lIns="91440" tIns="45720" rIns="91440" bIns="45720" rtlCol="0">
            <a:normAutofit/>
          </a:bodyPr>
          <a:lstStyle/>
          <a:p>
            <a:pPr lvl="0"/>
            <a:r>
              <a:rPr lang="en-US" dirty="0"/>
              <a:t>Click to edit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6FF5758-A04B-569F-5DA2-3E27D28C73D9}"/>
              </a:ext>
            </a:extLst>
          </p:cNvPr>
          <p:cNvSpPr>
            <a:spLocks noGrp="1"/>
          </p:cNvSpPr>
          <p:nvPr>
            <p:ph type="sldNum" sz="quarter" idx="4"/>
          </p:nvPr>
        </p:nvSpPr>
        <p:spPr>
          <a:xfrm>
            <a:off x="9375913" y="6276840"/>
            <a:ext cx="2743200" cy="365125"/>
          </a:xfrm>
          <a:prstGeom prst="rect">
            <a:avLst/>
          </a:prstGeom>
        </p:spPr>
        <p:txBody>
          <a:bodyPr vert="horz" lIns="91440" tIns="45720" rIns="91440" bIns="45720" rtlCol="0" anchor="ctr"/>
          <a:lstStyle>
            <a:lvl1pPr algn="r">
              <a:defRPr sz="1200" b="1" i="0">
                <a:solidFill>
                  <a:schemeClr val="accent1"/>
                </a:solidFill>
                <a:latin typeface="IBM Plex Sans" panose="020B0503050203000203" pitchFamily="34" charset="0"/>
              </a:defRPr>
            </a:lvl1pPr>
          </a:lstStyle>
          <a:p>
            <a:fld id="{4267CD5E-26CF-4249-8540-BB1D07FD4227}" type="slidenum">
              <a:rPr lang="en-US" smtClean="0"/>
              <a:pPr/>
              <a:t>‹#›</a:t>
            </a:fld>
            <a:endParaRPr lang="en-US" dirty="0"/>
          </a:p>
        </p:txBody>
      </p:sp>
    </p:spTree>
    <p:extLst>
      <p:ext uri="{BB962C8B-B14F-4D97-AF65-F5344CB8AC3E}">
        <p14:creationId xmlns:p14="http://schemas.microsoft.com/office/powerpoint/2010/main" val="348544533"/>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72" r:id="rId3"/>
    <p:sldLayoutId id="2147483651" r:id="rId4"/>
    <p:sldLayoutId id="2147483650" r:id="rId5"/>
    <p:sldLayoutId id="2147483662" r:id="rId6"/>
    <p:sldLayoutId id="2147483652" r:id="rId7"/>
    <p:sldLayoutId id="2147483670" r:id="rId8"/>
    <p:sldLayoutId id="2147483671" r:id="rId9"/>
    <p:sldLayoutId id="2147483665" r:id="rId10"/>
    <p:sldLayoutId id="2147483666" r:id="rId11"/>
    <p:sldLayoutId id="2147483668" r:id="rId12"/>
    <p:sldLayoutId id="2147483667" r:id="rId13"/>
    <p:sldLayoutId id="2147483664" r:id="rId14"/>
    <p:sldLayoutId id="2147483653" r:id="rId15"/>
    <p:sldLayoutId id="2147483654" r:id="rId16"/>
    <p:sldLayoutId id="2147483655" r:id="rId17"/>
    <p:sldLayoutId id="2147483663" r:id="rId18"/>
    <p:sldLayoutId id="2147483656" r:id="rId19"/>
    <p:sldLayoutId id="2147483657" r:id="rId20"/>
    <p:sldLayoutId id="2147483658" r:id="rId21"/>
    <p:sldLayoutId id="2147483659" r:id="rId22"/>
    <p:sldLayoutId id="2147483669" r:id="rId23"/>
  </p:sldLayoutIdLst>
  <p:hf hdr="0" ftr="0"/>
  <p:txStyles>
    <p:titleStyle>
      <a:lvl1pPr algn="l" defTabSz="914354" rtl="0" eaLnBrk="1" latinLnBrk="0" hangingPunct="1">
        <a:lnSpc>
          <a:spcPct val="90000"/>
        </a:lnSpc>
        <a:spcBef>
          <a:spcPct val="0"/>
        </a:spcBef>
        <a:buNone/>
        <a:defRPr sz="4000" b="1" i="0" kern="1200">
          <a:solidFill>
            <a:schemeClr val="tx1"/>
          </a:solidFill>
          <a:latin typeface="Saira Condensed Condensed SemiBold" pitchFamily="2" charset="77"/>
          <a:ea typeface="+mj-ea"/>
          <a:cs typeface="+mj-cs"/>
        </a:defRPr>
      </a:lvl1pPr>
    </p:titleStyle>
    <p:bodyStyle>
      <a:lvl1pPr marL="228600" indent="-228600" algn="l" defTabSz="914354" rtl="0" eaLnBrk="1" latinLnBrk="0" hangingPunct="1">
        <a:lnSpc>
          <a:spcPct val="90000"/>
        </a:lnSpc>
        <a:spcBef>
          <a:spcPts val="1000"/>
        </a:spcBef>
        <a:buClr>
          <a:schemeClr val="accent4"/>
        </a:buClr>
        <a:buFont typeface="Wingdings" pitchFamily="2" charset="2"/>
        <a:buChar char="§"/>
        <a:defRPr sz="1800" b="0" i="0" kern="1200">
          <a:solidFill>
            <a:schemeClr val="tx1"/>
          </a:solidFill>
          <a:latin typeface="IBM Plex Sans" panose="020B0503050203000203" pitchFamily="34" charset="0"/>
          <a:ea typeface="+mn-ea"/>
          <a:cs typeface="+mn-cs"/>
        </a:defRPr>
      </a:lvl1pPr>
      <a:lvl2pPr marL="502920" indent="-228600" algn="l" defTabSz="914354" rtl="0" eaLnBrk="1" latinLnBrk="0" hangingPunct="1">
        <a:lnSpc>
          <a:spcPct val="90000"/>
        </a:lnSpc>
        <a:spcBef>
          <a:spcPts val="500"/>
        </a:spcBef>
        <a:buClr>
          <a:schemeClr val="accent4"/>
        </a:buClr>
        <a:buFont typeface="System Font Regular"/>
        <a:buChar char="-"/>
        <a:defRPr sz="1800" b="0" i="0" kern="1200">
          <a:solidFill>
            <a:schemeClr val="tx1"/>
          </a:solidFill>
          <a:latin typeface="IBM Plex Sans" panose="020B0503050203000203" pitchFamily="34" charset="0"/>
          <a:ea typeface="+mn-ea"/>
          <a:cs typeface="+mn-cs"/>
        </a:defRPr>
      </a:lvl2pPr>
      <a:lvl3pPr marL="7772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3pPr>
      <a:lvl4pPr marL="1005840" indent="-228600" algn="l" defTabSz="914354" rtl="0" eaLnBrk="1" latinLnBrk="0" hangingPunct="1">
        <a:lnSpc>
          <a:spcPct val="90000"/>
        </a:lnSpc>
        <a:spcBef>
          <a:spcPts val="500"/>
        </a:spcBef>
        <a:buClr>
          <a:schemeClr val="accent4"/>
        </a:buClr>
        <a:buFont typeface="System Font Regular"/>
        <a:buChar char="-"/>
        <a:defRPr sz="1600" b="0" i="0" kern="1200">
          <a:solidFill>
            <a:schemeClr val="tx1"/>
          </a:solidFill>
          <a:latin typeface="IBM Plex Sans" panose="020B0503050203000203" pitchFamily="34" charset="0"/>
          <a:ea typeface="+mn-ea"/>
          <a:cs typeface="+mn-cs"/>
        </a:defRPr>
      </a:lvl4pPr>
      <a:lvl5pPr marL="1280160" indent="-228600" algn="l" defTabSz="914354" rtl="0" eaLnBrk="1" latinLnBrk="0" hangingPunct="1">
        <a:lnSpc>
          <a:spcPct val="90000"/>
        </a:lnSpc>
        <a:spcBef>
          <a:spcPts val="500"/>
        </a:spcBef>
        <a:buClr>
          <a:schemeClr val="accent4"/>
        </a:buClr>
        <a:buFont typeface="System Font Regular"/>
        <a:buChar char="-"/>
        <a:defRPr sz="1400" b="0" i="0" kern="1200">
          <a:solidFill>
            <a:schemeClr val="tx1"/>
          </a:solidFill>
          <a:latin typeface="IBM Plex Sans" panose="020B0503050203000203" pitchFamily="34" charset="0"/>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wmf"/><Relationship Id="rId2" Type="http://schemas.openxmlformats.org/officeDocument/2006/relationships/oleObject" Target="../embeddings/oleObject10.bin"/><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0.wmf"/><Relationship Id="rId2" Type="http://schemas.openxmlformats.org/officeDocument/2006/relationships/oleObject" Target="../embeddings/oleObject11.bin"/><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1.wmf"/><Relationship Id="rId2" Type="http://schemas.openxmlformats.org/officeDocument/2006/relationships/oleObject" Target="../embeddings/oleObject12.bin"/><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2.wmf"/><Relationship Id="rId2" Type="http://schemas.openxmlformats.org/officeDocument/2006/relationships/oleObject" Target="../embeddings/oleObject13.bin"/><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1.bin"/><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2.bin"/><Relationship Id="rId1" Type="http://schemas.openxmlformats.org/officeDocument/2006/relationships/slideLayout" Target="../slideLayouts/slideLayout6.xml"/><Relationship Id="rId5" Type="http://schemas.openxmlformats.org/officeDocument/2006/relationships/image" Target="../media/image12.w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3" Type="http://schemas.openxmlformats.org/officeDocument/2006/relationships/image" Target="../media/image13.wmf"/><Relationship Id="rId2" Type="http://schemas.openxmlformats.org/officeDocument/2006/relationships/oleObject" Target="../embeddings/oleObject4.bin"/><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4.wmf"/><Relationship Id="rId2" Type="http://schemas.openxmlformats.org/officeDocument/2006/relationships/oleObject" Target="../embeddings/oleObject5.bin"/><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5.wmf"/><Relationship Id="rId2" Type="http://schemas.openxmlformats.org/officeDocument/2006/relationships/oleObject" Target="../embeddings/oleObject6.bin"/><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6.wmf"/><Relationship Id="rId2" Type="http://schemas.openxmlformats.org/officeDocument/2006/relationships/oleObject" Target="../embeddings/oleObject7.bin"/><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7.wmf"/><Relationship Id="rId2" Type="http://schemas.openxmlformats.org/officeDocument/2006/relationships/oleObject" Target="../embeddings/oleObject8.bin"/><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8.wmf"/><Relationship Id="rId2" Type="http://schemas.openxmlformats.org/officeDocument/2006/relationships/oleObject" Target="../embeddings/oleObject9.bin"/><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9FAA2-C07A-0943-A630-F1492ED71448}"/>
              </a:ext>
            </a:extLst>
          </p:cNvPr>
          <p:cNvSpPr>
            <a:spLocks noGrp="1"/>
          </p:cNvSpPr>
          <p:nvPr>
            <p:ph type="ctrTitle"/>
          </p:nvPr>
        </p:nvSpPr>
        <p:spPr/>
        <p:txBody>
          <a:bodyPr>
            <a:normAutofit fontScale="90000"/>
          </a:bodyPr>
          <a:lstStyle/>
          <a:p>
            <a:br>
              <a:rPr lang="en-US" b="1" dirty="0"/>
            </a:br>
            <a:r>
              <a:rPr lang="en-US" b="1" dirty="0"/>
              <a:t>Task Management System</a:t>
            </a:r>
            <a:endParaRPr lang="en-US" dirty="0"/>
          </a:p>
        </p:txBody>
      </p:sp>
      <p:sp>
        <p:nvSpPr>
          <p:cNvPr id="3" name="Subtitle 2">
            <a:extLst>
              <a:ext uri="{FF2B5EF4-FFF2-40B4-BE49-F238E27FC236}">
                <a16:creationId xmlns:a16="http://schemas.microsoft.com/office/drawing/2014/main" id="{EFF6D773-353D-94C4-5ED1-E219014D0C3A}"/>
              </a:ext>
            </a:extLst>
          </p:cNvPr>
          <p:cNvSpPr>
            <a:spLocks noGrp="1"/>
          </p:cNvSpPr>
          <p:nvPr>
            <p:ph type="subTitle" idx="1"/>
          </p:nvPr>
        </p:nvSpPr>
        <p:spPr/>
        <p:txBody>
          <a:bodyPr/>
          <a:lstStyle/>
          <a:p>
            <a:r>
              <a:rPr lang="en-US" dirty="0"/>
              <a:t>EE-553 Engineering Programming: C++</a:t>
            </a:r>
          </a:p>
          <a:p>
            <a:endParaRPr lang="en-US" dirty="0"/>
          </a:p>
        </p:txBody>
      </p:sp>
      <p:sp>
        <p:nvSpPr>
          <p:cNvPr id="5" name="Text Placeholder 4">
            <a:extLst>
              <a:ext uri="{FF2B5EF4-FFF2-40B4-BE49-F238E27FC236}">
                <a16:creationId xmlns:a16="http://schemas.microsoft.com/office/drawing/2014/main" id="{76DF9A7D-5140-FE6A-1B0F-C8FCC110B54B}"/>
              </a:ext>
            </a:extLst>
          </p:cNvPr>
          <p:cNvSpPr>
            <a:spLocks noGrp="1"/>
          </p:cNvSpPr>
          <p:nvPr>
            <p:ph type="body" sz="quarter" idx="11"/>
          </p:nvPr>
        </p:nvSpPr>
        <p:spPr/>
        <p:txBody>
          <a:bodyPr/>
          <a:lstStyle/>
          <a:p>
            <a:r>
              <a:rPr lang="en-US" dirty="0"/>
              <a:t>ISMET OKAN CELIK</a:t>
            </a:r>
          </a:p>
        </p:txBody>
      </p:sp>
      <p:sp>
        <p:nvSpPr>
          <p:cNvPr id="4" name="Date Placeholder 3">
            <a:extLst>
              <a:ext uri="{FF2B5EF4-FFF2-40B4-BE49-F238E27FC236}">
                <a16:creationId xmlns:a16="http://schemas.microsoft.com/office/drawing/2014/main" id="{D20968D9-35B6-3681-6045-6E282ACC0210}"/>
              </a:ext>
            </a:extLst>
          </p:cNvPr>
          <p:cNvSpPr>
            <a:spLocks noGrp="1"/>
          </p:cNvSpPr>
          <p:nvPr>
            <p:ph type="dt" sz="half" idx="10"/>
          </p:nvPr>
        </p:nvSpPr>
        <p:spPr/>
        <p:txBody>
          <a:bodyPr/>
          <a:lstStyle/>
          <a:p>
            <a:r>
              <a:rPr lang="en-US" dirty="0"/>
              <a:t>12/09/2022</a:t>
            </a:r>
          </a:p>
        </p:txBody>
      </p:sp>
    </p:spTree>
    <p:extLst>
      <p:ext uri="{BB962C8B-B14F-4D97-AF65-F5344CB8AC3E}">
        <p14:creationId xmlns:p14="http://schemas.microsoft.com/office/powerpoint/2010/main" val="42196075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Show Task Tracking (Admin)</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229032"/>
            <a:ext cx="10709031" cy="4853115"/>
          </a:xfrm>
        </p:spPr>
        <p:txBody>
          <a:bodyPr/>
          <a:lstStyle/>
          <a:p>
            <a:r>
              <a:rPr lang="en-US" dirty="0"/>
              <a:t>If we press ESC button to go back main menu and come back to Show Task Tracking page, as we can see on the picture that deadline will be updated.</a:t>
            </a:r>
            <a:br>
              <a:rPr lang="en-US" dirty="0"/>
            </a:br>
            <a:br>
              <a:rPr lang="en-US" dirty="0"/>
            </a:br>
            <a:endParaRPr lang="en-US" dirty="0"/>
          </a:p>
          <a:p>
            <a:endParaRPr lang="en-US" dirty="0"/>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10</a:t>
            </a:fld>
            <a:endParaRPr lang="en-US"/>
          </a:p>
        </p:txBody>
      </p:sp>
      <p:graphicFrame>
        <p:nvGraphicFramePr>
          <p:cNvPr id="3" name="Object 2">
            <a:extLst>
              <a:ext uri="{FF2B5EF4-FFF2-40B4-BE49-F238E27FC236}">
                <a16:creationId xmlns:a16="http://schemas.microsoft.com/office/drawing/2014/main" id="{E3C9EF90-93B8-14EC-90F3-4314A937EBB2}"/>
              </a:ext>
            </a:extLst>
          </p:cNvPr>
          <p:cNvGraphicFramePr>
            <a:graphicFrameLocks noChangeAspect="1"/>
          </p:cNvGraphicFramePr>
          <p:nvPr>
            <p:extLst>
              <p:ext uri="{D42A27DB-BD31-4B8C-83A1-F6EECF244321}">
                <p14:modId xmlns:p14="http://schemas.microsoft.com/office/powerpoint/2010/main" val="1077859209"/>
              </p:ext>
            </p:extLst>
          </p:nvPr>
        </p:nvGraphicFramePr>
        <p:xfrm>
          <a:off x="838198" y="2222090"/>
          <a:ext cx="10596718" cy="2143535"/>
        </p:xfrm>
        <a:graphic>
          <a:graphicData uri="http://schemas.openxmlformats.org/presentationml/2006/ole">
            <mc:AlternateContent xmlns:mc="http://schemas.openxmlformats.org/markup-compatibility/2006">
              <mc:Choice xmlns:v="urn:schemas-microsoft-com:vml" Requires="v">
                <p:oleObj name="Bitmap Image" r:id="rId2" imgW="9189720" imgH="1874520" progId="PBrush">
                  <p:embed/>
                </p:oleObj>
              </mc:Choice>
              <mc:Fallback>
                <p:oleObj name="Bitmap Image" r:id="rId2" imgW="9189720" imgH="1874520" progId="PBrush">
                  <p:embed/>
                  <p:pic>
                    <p:nvPicPr>
                      <p:cNvPr id="0" name=""/>
                      <p:cNvPicPr/>
                      <p:nvPr/>
                    </p:nvPicPr>
                    <p:blipFill>
                      <a:blip r:embed="rId3"/>
                      <a:stretch>
                        <a:fillRect/>
                      </a:stretch>
                    </p:blipFill>
                    <p:spPr>
                      <a:xfrm>
                        <a:off x="838198" y="2222090"/>
                        <a:ext cx="10596718" cy="2143535"/>
                      </a:xfrm>
                      <a:prstGeom prst="rect">
                        <a:avLst/>
                      </a:prstGeom>
                    </p:spPr>
                  </p:pic>
                </p:oleObj>
              </mc:Fallback>
            </mc:AlternateContent>
          </a:graphicData>
        </a:graphic>
      </p:graphicFrame>
    </p:spTree>
    <p:extLst>
      <p:ext uri="{BB962C8B-B14F-4D97-AF65-F5344CB8AC3E}">
        <p14:creationId xmlns:p14="http://schemas.microsoft.com/office/powerpoint/2010/main" val="3786129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Show Task Tracking (User)</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099748"/>
            <a:ext cx="10709031" cy="4982399"/>
          </a:xfrm>
        </p:spPr>
        <p:txBody>
          <a:bodyPr/>
          <a:lstStyle/>
          <a:p>
            <a:r>
              <a:rPr lang="en-US" dirty="0"/>
              <a:t>Employees only allow to update the status of the task. If they want to update their status, they need to answer the first question as yes by pressing “y” on keyboard after that, need to enter the percentage the completed for given task</a:t>
            </a:r>
            <a:br>
              <a:rPr lang="en-US" dirty="0"/>
            </a:br>
            <a:br>
              <a:rPr lang="en-US" dirty="0"/>
            </a:br>
            <a:endParaRPr lang="en-US" dirty="0"/>
          </a:p>
          <a:p>
            <a:endParaRPr lang="en-US" dirty="0"/>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11</a:t>
            </a:fld>
            <a:endParaRPr lang="en-US"/>
          </a:p>
        </p:txBody>
      </p:sp>
      <p:graphicFrame>
        <p:nvGraphicFramePr>
          <p:cNvPr id="6" name="Object 5">
            <a:extLst>
              <a:ext uri="{FF2B5EF4-FFF2-40B4-BE49-F238E27FC236}">
                <a16:creationId xmlns:a16="http://schemas.microsoft.com/office/drawing/2014/main" id="{C16933BE-B4D5-F9C7-85F5-874D5BFC0279}"/>
              </a:ext>
            </a:extLst>
          </p:cNvPr>
          <p:cNvGraphicFramePr>
            <a:graphicFrameLocks noChangeAspect="1"/>
          </p:cNvGraphicFramePr>
          <p:nvPr>
            <p:extLst>
              <p:ext uri="{D42A27DB-BD31-4B8C-83A1-F6EECF244321}">
                <p14:modId xmlns:p14="http://schemas.microsoft.com/office/powerpoint/2010/main" val="3984035047"/>
              </p:ext>
            </p:extLst>
          </p:nvPr>
        </p:nvGraphicFramePr>
        <p:xfrm>
          <a:off x="983226" y="1927123"/>
          <a:ext cx="10370576" cy="4372883"/>
        </p:xfrm>
        <a:graphic>
          <a:graphicData uri="http://schemas.openxmlformats.org/presentationml/2006/ole">
            <mc:AlternateContent xmlns:mc="http://schemas.openxmlformats.org/markup-compatibility/2006">
              <mc:Choice xmlns:v="urn:schemas-microsoft-com:vml" Requires="v">
                <p:oleObj name="Bitmap Image" r:id="rId2" imgW="9075600" imgH="4465440" progId="PBrush">
                  <p:embed/>
                </p:oleObj>
              </mc:Choice>
              <mc:Fallback>
                <p:oleObj name="Bitmap Image" r:id="rId2" imgW="9075600" imgH="4465440" progId="PBrush">
                  <p:embed/>
                  <p:pic>
                    <p:nvPicPr>
                      <p:cNvPr id="0" name=""/>
                      <p:cNvPicPr/>
                      <p:nvPr/>
                    </p:nvPicPr>
                    <p:blipFill>
                      <a:blip r:embed="rId3"/>
                      <a:stretch>
                        <a:fillRect/>
                      </a:stretch>
                    </p:blipFill>
                    <p:spPr>
                      <a:xfrm>
                        <a:off x="983226" y="1927123"/>
                        <a:ext cx="10370576" cy="4372883"/>
                      </a:xfrm>
                      <a:prstGeom prst="rect">
                        <a:avLst/>
                      </a:prstGeom>
                    </p:spPr>
                  </p:pic>
                </p:oleObj>
              </mc:Fallback>
            </mc:AlternateContent>
          </a:graphicData>
        </a:graphic>
      </p:graphicFrame>
    </p:spTree>
    <p:extLst>
      <p:ext uri="{BB962C8B-B14F-4D97-AF65-F5344CB8AC3E}">
        <p14:creationId xmlns:p14="http://schemas.microsoft.com/office/powerpoint/2010/main" val="2046055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Show Task Tracking (User)</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099748"/>
            <a:ext cx="10709031" cy="4982399"/>
          </a:xfrm>
        </p:spPr>
        <p:txBody>
          <a:bodyPr/>
          <a:lstStyle/>
          <a:p>
            <a:r>
              <a:rPr lang="en-US" dirty="0"/>
              <a:t>If we press the ESC button to go back to the main menu and come back to the Show Task Tracking page, as we can see in the picture the deadline will be updated.</a:t>
            </a:r>
            <a:br>
              <a:rPr lang="en-US" dirty="0"/>
            </a:br>
            <a:br>
              <a:rPr lang="en-US" dirty="0"/>
            </a:br>
            <a:endParaRPr lang="en-US" dirty="0"/>
          </a:p>
          <a:p>
            <a:endParaRPr lang="en-US" dirty="0"/>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12</a:t>
            </a:fld>
            <a:endParaRPr lang="en-US"/>
          </a:p>
        </p:txBody>
      </p:sp>
      <p:graphicFrame>
        <p:nvGraphicFramePr>
          <p:cNvPr id="3" name="Object 2">
            <a:extLst>
              <a:ext uri="{FF2B5EF4-FFF2-40B4-BE49-F238E27FC236}">
                <a16:creationId xmlns:a16="http://schemas.microsoft.com/office/drawing/2014/main" id="{D1E98340-56F3-D484-4528-1DECFE73AF41}"/>
              </a:ext>
            </a:extLst>
          </p:cNvPr>
          <p:cNvGraphicFramePr>
            <a:graphicFrameLocks noChangeAspect="1"/>
          </p:cNvGraphicFramePr>
          <p:nvPr>
            <p:extLst>
              <p:ext uri="{D42A27DB-BD31-4B8C-83A1-F6EECF244321}">
                <p14:modId xmlns:p14="http://schemas.microsoft.com/office/powerpoint/2010/main" val="825716440"/>
              </p:ext>
            </p:extLst>
          </p:nvPr>
        </p:nvGraphicFramePr>
        <p:xfrm>
          <a:off x="983227" y="1995949"/>
          <a:ext cx="10107560" cy="2546554"/>
        </p:xfrm>
        <a:graphic>
          <a:graphicData uri="http://schemas.openxmlformats.org/presentationml/2006/ole">
            <mc:AlternateContent xmlns:mc="http://schemas.openxmlformats.org/markup-compatibility/2006">
              <mc:Choice xmlns:v="urn:schemas-microsoft-com:vml" Requires="v">
                <p:oleObj name="Bitmap Image" r:id="rId2" imgW="9083160" imgH="1897560" progId="PBrush">
                  <p:embed/>
                </p:oleObj>
              </mc:Choice>
              <mc:Fallback>
                <p:oleObj name="Bitmap Image" r:id="rId2" imgW="9083160" imgH="1897560" progId="PBrush">
                  <p:embed/>
                  <p:pic>
                    <p:nvPicPr>
                      <p:cNvPr id="0" name=""/>
                      <p:cNvPicPr/>
                      <p:nvPr/>
                    </p:nvPicPr>
                    <p:blipFill>
                      <a:blip r:embed="rId3"/>
                      <a:stretch>
                        <a:fillRect/>
                      </a:stretch>
                    </p:blipFill>
                    <p:spPr>
                      <a:xfrm>
                        <a:off x="983227" y="1995949"/>
                        <a:ext cx="10107560" cy="2546554"/>
                      </a:xfrm>
                      <a:prstGeom prst="rect">
                        <a:avLst/>
                      </a:prstGeom>
                    </p:spPr>
                  </p:pic>
                </p:oleObj>
              </mc:Fallback>
            </mc:AlternateContent>
          </a:graphicData>
        </a:graphic>
      </p:graphicFrame>
    </p:spTree>
    <p:extLst>
      <p:ext uri="{BB962C8B-B14F-4D97-AF65-F5344CB8AC3E}">
        <p14:creationId xmlns:p14="http://schemas.microsoft.com/office/powerpoint/2010/main" val="3803033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Show Task Tracking (User)</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099748"/>
            <a:ext cx="10709031" cy="4982399"/>
          </a:xfrm>
        </p:spPr>
        <p:txBody>
          <a:bodyPr/>
          <a:lstStyle/>
          <a:p>
            <a:r>
              <a:rPr lang="en-US" dirty="0"/>
              <a:t>If the users complete the task, then they can update their status as 100%, then the system will update itself as “</a:t>
            </a:r>
            <a:r>
              <a:rPr lang="en-US" i="1" dirty="0"/>
              <a:t>100% Completed</a:t>
            </a:r>
            <a:r>
              <a:rPr lang="en-US" dirty="0"/>
              <a:t>” instead of “</a:t>
            </a:r>
            <a:r>
              <a:rPr lang="en-US" i="1" dirty="0"/>
              <a:t>InProgress</a:t>
            </a:r>
            <a:r>
              <a:rPr lang="en-US" dirty="0"/>
              <a:t>”.</a:t>
            </a:r>
            <a:br>
              <a:rPr lang="en-US" dirty="0"/>
            </a:br>
            <a:br>
              <a:rPr lang="en-US" dirty="0"/>
            </a:br>
            <a:endParaRPr lang="en-US" dirty="0"/>
          </a:p>
          <a:p>
            <a:endParaRPr lang="en-US" dirty="0"/>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13</a:t>
            </a:fld>
            <a:endParaRPr lang="en-US"/>
          </a:p>
        </p:txBody>
      </p:sp>
      <p:graphicFrame>
        <p:nvGraphicFramePr>
          <p:cNvPr id="6" name="Object 5">
            <a:extLst>
              <a:ext uri="{FF2B5EF4-FFF2-40B4-BE49-F238E27FC236}">
                <a16:creationId xmlns:a16="http://schemas.microsoft.com/office/drawing/2014/main" id="{075656D6-CDD7-6E38-9254-54D8735C9E78}"/>
              </a:ext>
            </a:extLst>
          </p:cNvPr>
          <p:cNvGraphicFramePr>
            <a:graphicFrameLocks noChangeAspect="1"/>
          </p:cNvGraphicFramePr>
          <p:nvPr>
            <p:extLst>
              <p:ext uri="{D42A27DB-BD31-4B8C-83A1-F6EECF244321}">
                <p14:modId xmlns:p14="http://schemas.microsoft.com/office/powerpoint/2010/main" val="3090328414"/>
              </p:ext>
            </p:extLst>
          </p:nvPr>
        </p:nvGraphicFramePr>
        <p:xfrm>
          <a:off x="973395" y="1675756"/>
          <a:ext cx="10117392" cy="4503737"/>
        </p:xfrm>
        <a:graphic>
          <a:graphicData uri="http://schemas.openxmlformats.org/presentationml/2006/ole">
            <mc:AlternateContent xmlns:mc="http://schemas.openxmlformats.org/markup-compatibility/2006">
              <mc:Choice xmlns:v="urn:schemas-microsoft-com:vml" Requires="v">
                <p:oleObj name="Bitmap Image" r:id="rId2" imgW="8984160" imgH="4503600" progId="PBrush">
                  <p:embed/>
                </p:oleObj>
              </mc:Choice>
              <mc:Fallback>
                <p:oleObj name="Bitmap Image" r:id="rId2" imgW="8984160" imgH="4503600" progId="PBrush">
                  <p:embed/>
                  <p:pic>
                    <p:nvPicPr>
                      <p:cNvPr id="0" name=""/>
                      <p:cNvPicPr/>
                      <p:nvPr/>
                    </p:nvPicPr>
                    <p:blipFill>
                      <a:blip r:embed="rId3"/>
                      <a:stretch>
                        <a:fillRect/>
                      </a:stretch>
                    </p:blipFill>
                    <p:spPr>
                      <a:xfrm>
                        <a:off x="973395" y="1675756"/>
                        <a:ext cx="10117392" cy="4503737"/>
                      </a:xfrm>
                      <a:prstGeom prst="rect">
                        <a:avLst/>
                      </a:prstGeom>
                    </p:spPr>
                  </p:pic>
                </p:oleObj>
              </mc:Fallback>
            </mc:AlternateContent>
          </a:graphicData>
        </a:graphic>
      </p:graphicFrame>
    </p:spTree>
    <p:extLst>
      <p:ext uri="{BB962C8B-B14F-4D97-AF65-F5344CB8AC3E}">
        <p14:creationId xmlns:p14="http://schemas.microsoft.com/office/powerpoint/2010/main" val="38390946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2EC5D-84C1-1390-C392-0ED3300D8073}"/>
              </a:ext>
            </a:extLst>
          </p:cNvPr>
          <p:cNvSpPr>
            <a:spLocks noGrp="1"/>
          </p:cNvSpPr>
          <p:nvPr>
            <p:ph type="title"/>
          </p:nvPr>
        </p:nvSpPr>
        <p:spPr/>
        <p:txBody>
          <a:bodyPr/>
          <a:lstStyle/>
          <a:p>
            <a:r>
              <a:rPr lang="en-US" dirty="0"/>
              <a:t>Demonstration of Project</a:t>
            </a:r>
          </a:p>
        </p:txBody>
      </p:sp>
      <p:pic>
        <p:nvPicPr>
          <p:cNvPr id="6" name="ProjectDemonstration">
            <a:hlinkClick r:id="" action="ppaction://media"/>
            <a:extLst>
              <a:ext uri="{FF2B5EF4-FFF2-40B4-BE49-F238E27FC236}">
                <a16:creationId xmlns:a16="http://schemas.microsoft.com/office/drawing/2014/main" id="{DF67F322-E043-ADE2-EA80-E02E05CF5D6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98613" y="1099748"/>
            <a:ext cx="8799512" cy="4981966"/>
          </a:xfrm>
        </p:spPr>
      </p:pic>
      <p:sp>
        <p:nvSpPr>
          <p:cNvPr id="5" name="Slide Number Placeholder 4">
            <a:extLst>
              <a:ext uri="{FF2B5EF4-FFF2-40B4-BE49-F238E27FC236}">
                <a16:creationId xmlns:a16="http://schemas.microsoft.com/office/drawing/2014/main" id="{096B3B65-7DE7-6BB3-A973-15F47F6AFC72}"/>
              </a:ext>
            </a:extLst>
          </p:cNvPr>
          <p:cNvSpPr>
            <a:spLocks noGrp="1"/>
          </p:cNvSpPr>
          <p:nvPr>
            <p:ph type="sldNum" sz="quarter" idx="12"/>
          </p:nvPr>
        </p:nvSpPr>
        <p:spPr/>
        <p:txBody>
          <a:bodyPr/>
          <a:lstStyle/>
          <a:p>
            <a:fld id="{4267CD5E-26CF-4249-8540-BB1D07FD4227}" type="slidenum">
              <a:rPr lang="en-US" smtClean="0"/>
              <a:t>14</a:t>
            </a:fld>
            <a:endParaRPr lang="en-US"/>
          </a:p>
        </p:txBody>
      </p:sp>
    </p:spTree>
    <p:extLst>
      <p:ext uri="{BB962C8B-B14F-4D97-AF65-F5344CB8AC3E}">
        <p14:creationId xmlns:p14="http://schemas.microsoft.com/office/powerpoint/2010/main" val="2103727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41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Summary</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099748"/>
            <a:ext cx="10709031" cy="4982399"/>
          </a:xfrm>
        </p:spPr>
        <p:txBody>
          <a:bodyPr/>
          <a:lstStyle/>
          <a:p>
            <a:br>
              <a:rPr lang="en-US" dirty="0"/>
            </a:br>
            <a:br>
              <a:rPr lang="en-US" dirty="0"/>
            </a:br>
            <a:endParaRPr lang="en-US" dirty="0"/>
          </a:p>
          <a:p>
            <a:endParaRPr lang="en-US" dirty="0"/>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15</a:t>
            </a:fld>
            <a:endParaRPr lang="en-US"/>
          </a:p>
        </p:txBody>
      </p:sp>
      <p:pic>
        <p:nvPicPr>
          <p:cNvPr id="6" name="Picture 5" descr="Timeline&#10;&#10;Description automatically generated">
            <a:extLst>
              <a:ext uri="{FF2B5EF4-FFF2-40B4-BE49-F238E27FC236}">
                <a16:creationId xmlns:a16="http://schemas.microsoft.com/office/drawing/2014/main" id="{5F54788E-A4F3-A3C3-8671-EDEDC44B4B70}"/>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50603" y="506545"/>
            <a:ext cx="6725309" cy="5844909"/>
          </a:xfrm>
          <a:prstGeom prst="rect">
            <a:avLst/>
          </a:prstGeom>
          <a:noFill/>
          <a:ln>
            <a:noFill/>
          </a:ln>
        </p:spPr>
      </p:pic>
    </p:spTree>
    <p:extLst>
      <p:ext uri="{BB962C8B-B14F-4D97-AF65-F5344CB8AC3E}">
        <p14:creationId xmlns:p14="http://schemas.microsoft.com/office/powerpoint/2010/main" val="6371333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Development Ideas – Future Works</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099748"/>
            <a:ext cx="10709031" cy="4982399"/>
          </a:xfrm>
        </p:spPr>
        <p:txBody>
          <a:bodyPr/>
          <a:lstStyle/>
          <a:p>
            <a:r>
              <a:rPr lang="en-US" dirty="0"/>
              <a:t>Developing an appropriate login system for the users. Every user will be able to login into the system with their personalized password.</a:t>
            </a:r>
          </a:p>
          <a:p>
            <a:r>
              <a:rPr lang="en-US" dirty="0"/>
              <a:t>Adding Request system. This will help users to put messages about projects or request messages regarding tasks.</a:t>
            </a:r>
            <a:br>
              <a:rPr lang="en-US" dirty="0"/>
            </a:br>
            <a:br>
              <a:rPr lang="en-US" dirty="0"/>
            </a:br>
            <a:endParaRPr lang="en-US" dirty="0"/>
          </a:p>
          <a:p>
            <a:endParaRPr lang="en-US" dirty="0"/>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16</a:t>
            </a:fld>
            <a:endParaRPr lang="en-US"/>
          </a:p>
        </p:txBody>
      </p:sp>
    </p:spTree>
    <p:extLst>
      <p:ext uri="{BB962C8B-B14F-4D97-AF65-F5344CB8AC3E}">
        <p14:creationId xmlns:p14="http://schemas.microsoft.com/office/powerpoint/2010/main" val="15443476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8253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27566E0-885C-8AC9-9293-9068D3EB1BA2}"/>
              </a:ext>
            </a:extLst>
          </p:cNvPr>
          <p:cNvSpPr>
            <a:spLocks noGrp="1"/>
          </p:cNvSpPr>
          <p:nvPr>
            <p:ph type="title"/>
          </p:nvPr>
        </p:nvSpPr>
        <p:spPr/>
        <p:txBody>
          <a:bodyPr/>
          <a:lstStyle/>
          <a:p>
            <a:r>
              <a:rPr lang="en-US" dirty="0"/>
              <a:t>Introduction</a:t>
            </a:r>
          </a:p>
        </p:txBody>
      </p:sp>
      <p:sp>
        <p:nvSpPr>
          <p:cNvPr id="2" name="Content Placeholder 1">
            <a:extLst>
              <a:ext uri="{FF2B5EF4-FFF2-40B4-BE49-F238E27FC236}">
                <a16:creationId xmlns:a16="http://schemas.microsoft.com/office/drawing/2014/main" id="{A2718B01-5559-D25B-AEA3-D07739F321BD}"/>
              </a:ext>
            </a:extLst>
          </p:cNvPr>
          <p:cNvSpPr>
            <a:spLocks noGrp="1"/>
          </p:cNvSpPr>
          <p:nvPr>
            <p:ph idx="1"/>
          </p:nvPr>
        </p:nvSpPr>
        <p:spPr>
          <a:xfrm>
            <a:off x="644771" y="1388534"/>
            <a:ext cx="10709031" cy="4693614"/>
          </a:xfrm>
        </p:spPr>
        <p:txBody>
          <a:bodyPr/>
          <a:lstStyle/>
          <a:p>
            <a:pPr algn="just"/>
            <a:r>
              <a:rPr lang="en-US" dirty="0"/>
              <a:t>The main idea behind this project is to make it easier to follow the progress of a given task, priority level, expected deadline, and task definition inside the project team. </a:t>
            </a:r>
          </a:p>
          <a:p>
            <a:r>
              <a:rPr lang="en-US" dirty="0"/>
              <a:t>The most important feature of the system is that everyone can see which person is performing which task and, what is the expected deadline, what is the priority level if anybody has more than one task to complete. </a:t>
            </a:r>
          </a:p>
          <a:p>
            <a:r>
              <a:rPr lang="en-US" dirty="0"/>
              <a:t>It makes easier to manage a project team.</a:t>
            </a:r>
            <a:br>
              <a:rPr lang="en-US" dirty="0"/>
            </a:br>
            <a:endParaRPr lang="en-US" dirty="0"/>
          </a:p>
        </p:txBody>
      </p:sp>
      <p:sp>
        <p:nvSpPr>
          <p:cNvPr id="3" name="Slide Number Placeholder 2">
            <a:extLst>
              <a:ext uri="{FF2B5EF4-FFF2-40B4-BE49-F238E27FC236}">
                <a16:creationId xmlns:a16="http://schemas.microsoft.com/office/drawing/2014/main" id="{86AC99B7-63A4-BA61-B324-32EB7752ECFD}"/>
              </a:ext>
            </a:extLst>
          </p:cNvPr>
          <p:cNvSpPr>
            <a:spLocks noGrp="1"/>
          </p:cNvSpPr>
          <p:nvPr>
            <p:ph type="sldNum" sz="quarter" idx="12"/>
          </p:nvPr>
        </p:nvSpPr>
        <p:spPr/>
        <p:txBody>
          <a:bodyPr/>
          <a:lstStyle/>
          <a:p>
            <a:fld id="{4267CD5E-26CF-4249-8540-BB1D07FD4227}" type="slidenum">
              <a:rPr lang="en-US" smtClean="0"/>
              <a:t>2</a:t>
            </a:fld>
            <a:endParaRPr lang="en-US"/>
          </a:p>
        </p:txBody>
      </p:sp>
      <p:graphicFrame>
        <p:nvGraphicFramePr>
          <p:cNvPr id="6" name="Object 5">
            <a:extLst>
              <a:ext uri="{FF2B5EF4-FFF2-40B4-BE49-F238E27FC236}">
                <a16:creationId xmlns:a16="http://schemas.microsoft.com/office/drawing/2014/main" id="{BAE013E2-8932-33CE-1B20-0F9D45AD2804}"/>
              </a:ext>
            </a:extLst>
          </p:cNvPr>
          <p:cNvGraphicFramePr>
            <a:graphicFrameLocks noChangeAspect="1"/>
          </p:cNvGraphicFramePr>
          <p:nvPr>
            <p:extLst>
              <p:ext uri="{D42A27DB-BD31-4B8C-83A1-F6EECF244321}">
                <p14:modId xmlns:p14="http://schemas.microsoft.com/office/powerpoint/2010/main" val="2032573764"/>
              </p:ext>
            </p:extLst>
          </p:nvPr>
        </p:nvGraphicFramePr>
        <p:xfrm>
          <a:off x="1307690" y="3323302"/>
          <a:ext cx="9793803" cy="2146163"/>
        </p:xfrm>
        <a:graphic>
          <a:graphicData uri="http://schemas.openxmlformats.org/presentationml/2006/ole">
            <mc:AlternateContent xmlns:mc="http://schemas.openxmlformats.org/markup-compatibility/2006">
              <mc:Choice xmlns:v="urn:schemas-microsoft-com:vml" Requires="v">
                <p:oleObj name="Bitmap Image" r:id="rId2" imgW="8961120" imgH="1364040" progId="PBrush">
                  <p:embed/>
                </p:oleObj>
              </mc:Choice>
              <mc:Fallback>
                <p:oleObj name="Bitmap Image" r:id="rId2" imgW="8961120" imgH="1364040" progId="PBrush">
                  <p:embed/>
                  <p:pic>
                    <p:nvPicPr>
                      <p:cNvPr id="4" name="Object 3">
                        <a:extLst>
                          <a:ext uri="{FF2B5EF4-FFF2-40B4-BE49-F238E27FC236}">
                            <a16:creationId xmlns:a16="http://schemas.microsoft.com/office/drawing/2014/main" id="{EA7710A2-D919-B747-3BEC-E7963D9510CD}"/>
                          </a:ext>
                        </a:extLst>
                      </p:cNvPr>
                      <p:cNvPicPr/>
                      <p:nvPr/>
                    </p:nvPicPr>
                    <p:blipFill>
                      <a:blip r:embed="rId3"/>
                      <a:stretch>
                        <a:fillRect/>
                      </a:stretch>
                    </p:blipFill>
                    <p:spPr>
                      <a:xfrm>
                        <a:off x="1307690" y="3323302"/>
                        <a:ext cx="9793803" cy="2146163"/>
                      </a:xfrm>
                      <a:prstGeom prst="rect">
                        <a:avLst/>
                      </a:prstGeom>
                    </p:spPr>
                  </p:pic>
                </p:oleObj>
              </mc:Fallback>
            </mc:AlternateContent>
          </a:graphicData>
        </a:graphic>
      </p:graphicFrame>
    </p:spTree>
    <p:extLst>
      <p:ext uri="{BB962C8B-B14F-4D97-AF65-F5344CB8AC3E}">
        <p14:creationId xmlns:p14="http://schemas.microsoft.com/office/powerpoint/2010/main" val="34450256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62891-DE3F-1AAA-5DBE-5688899D66D5}"/>
              </a:ext>
            </a:extLst>
          </p:cNvPr>
          <p:cNvSpPr>
            <a:spLocks noGrp="1"/>
          </p:cNvSpPr>
          <p:nvPr>
            <p:ph type="title"/>
          </p:nvPr>
        </p:nvSpPr>
        <p:spPr/>
        <p:txBody>
          <a:bodyPr/>
          <a:lstStyle/>
          <a:p>
            <a:r>
              <a:rPr lang="en-US" dirty="0"/>
              <a:t>Introduction</a:t>
            </a:r>
          </a:p>
        </p:txBody>
      </p:sp>
      <p:sp>
        <p:nvSpPr>
          <p:cNvPr id="4" name="Content Placeholder 3">
            <a:extLst>
              <a:ext uri="{FF2B5EF4-FFF2-40B4-BE49-F238E27FC236}">
                <a16:creationId xmlns:a16="http://schemas.microsoft.com/office/drawing/2014/main" id="{E424FA46-DFD0-B7A4-F90B-F1D09BE5CB34}"/>
              </a:ext>
            </a:extLst>
          </p:cNvPr>
          <p:cNvSpPr>
            <a:spLocks noGrp="1"/>
          </p:cNvSpPr>
          <p:nvPr>
            <p:ph idx="1"/>
          </p:nvPr>
        </p:nvSpPr>
        <p:spPr>
          <a:xfrm>
            <a:off x="644771" y="1099748"/>
            <a:ext cx="10709031" cy="4982400"/>
          </a:xfrm>
        </p:spPr>
        <p:txBody>
          <a:bodyPr/>
          <a:lstStyle/>
          <a:p>
            <a:r>
              <a:rPr lang="en-US" dirty="0"/>
              <a:t>Project was mainly designed around 4 different pages.</a:t>
            </a:r>
          </a:p>
          <a:p>
            <a:r>
              <a:rPr lang="en-US" dirty="0"/>
              <a:t>Team manager has access to all these pages, but team members only can access </a:t>
            </a:r>
            <a:r>
              <a:rPr lang="en-US" i="1" dirty="0"/>
              <a:t>Show Task Tracking.</a:t>
            </a:r>
          </a:p>
          <a:p>
            <a:r>
              <a:rPr lang="en-US" dirty="0"/>
              <a:t>The reason is we only want the team members to update their status about the project, and this page allows them to do so. </a:t>
            </a:r>
          </a:p>
          <a:p>
            <a:endParaRPr lang="en-US" i="1" dirty="0"/>
          </a:p>
          <a:p>
            <a:endParaRPr lang="en-US" dirty="0"/>
          </a:p>
        </p:txBody>
      </p:sp>
      <p:sp>
        <p:nvSpPr>
          <p:cNvPr id="5" name="Slide Number Placeholder 4">
            <a:extLst>
              <a:ext uri="{FF2B5EF4-FFF2-40B4-BE49-F238E27FC236}">
                <a16:creationId xmlns:a16="http://schemas.microsoft.com/office/drawing/2014/main" id="{57F16361-273A-D4CE-77E6-7E093BDAA0B1}"/>
              </a:ext>
            </a:extLst>
          </p:cNvPr>
          <p:cNvSpPr>
            <a:spLocks noGrp="1"/>
          </p:cNvSpPr>
          <p:nvPr>
            <p:ph type="sldNum" sz="quarter" idx="12"/>
          </p:nvPr>
        </p:nvSpPr>
        <p:spPr/>
        <p:txBody>
          <a:bodyPr/>
          <a:lstStyle/>
          <a:p>
            <a:fld id="{4267CD5E-26CF-4249-8540-BB1D07FD4227}" type="slidenum">
              <a:rPr lang="en-US" smtClean="0"/>
              <a:t>3</a:t>
            </a:fld>
            <a:endParaRPr lang="en-US"/>
          </a:p>
        </p:txBody>
      </p:sp>
      <p:graphicFrame>
        <p:nvGraphicFramePr>
          <p:cNvPr id="7" name="Object 6">
            <a:extLst>
              <a:ext uri="{FF2B5EF4-FFF2-40B4-BE49-F238E27FC236}">
                <a16:creationId xmlns:a16="http://schemas.microsoft.com/office/drawing/2014/main" id="{6A9C052C-CD18-0333-CF74-54395DE9DB9C}"/>
              </a:ext>
            </a:extLst>
          </p:cNvPr>
          <p:cNvGraphicFramePr>
            <a:graphicFrameLocks noChangeAspect="1"/>
          </p:cNvGraphicFramePr>
          <p:nvPr>
            <p:extLst>
              <p:ext uri="{D42A27DB-BD31-4B8C-83A1-F6EECF244321}">
                <p14:modId xmlns:p14="http://schemas.microsoft.com/office/powerpoint/2010/main" val="2479680994"/>
              </p:ext>
            </p:extLst>
          </p:nvPr>
        </p:nvGraphicFramePr>
        <p:xfrm>
          <a:off x="1242450" y="2703871"/>
          <a:ext cx="4479925" cy="3054381"/>
        </p:xfrm>
        <a:graphic>
          <a:graphicData uri="http://schemas.openxmlformats.org/presentationml/2006/ole">
            <mc:AlternateContent xmlns:mc="http://schemas.openxmlformats.org/markup-compatibility/2006">
              <mc:Choice xmlns:v="urn:schemas-microsoft-com:vml" Requires="v">
                <p:oleObj name="Bitmap Image" r:id="rId2" imgW="4480560" imgH="3406320" progId="PBrush">
                  <p:embed/>
                </p:oleObj>
              </mc:Choice>
              <mc:Fallback>
                <p:oleObj name="Bitmap Image" r:id="rId2" imgW="4480560" imgH="3406320" progId="PBrush">
                  <p:embed/>
                  <p:pic>
                    <p:nvPicPr>
                      <p:cNvPr id="0" name=""/>
                      <p:cNvPicPr/>
                      <p:nvPr/>
                    </p:nvPicPr>
                    <p:blipFill>
                      <a:blip r:embed="rId3"/>
                      <a:stretch>
                        <a:fillRect/>
                      </a:stretch>
                    </p:blipFill>
                    <p:spPr>
                      <a:xfrm>
                        <a:off x="1242450" y="2703871"/>
                        <a:ext cx="4479925" cy="3054381"/>
                      </a:xfrm>
                      <a:prstGeom prst="rect">
                        <a:avLst/>
                      </a:prstGeom>
                    </p:spPr>
                  </p:pic>
                </p:oleObj>
              </mc:Fallback>
            </mc:AlternateContent>
          </a:graphicData>
        </a:graphic>
      </p:graphicFrame>
      <p:graphicFrame>
        <p:nvGraphicFramePr>
          <p:cNvPr id="8" name="Object 7">
            <a:extLst>
              <a:ext uri="{FF2B5EF4-FFF2-40B4-BE49-F238E27FC236}">
                <a16:creationId xmlns:a16="http://schemas.microsoft.com/office/drawing/2014/main" id="{8F483312-F6F1-1620-C4DA-7EF6086DA534}"/>
              </a:ext>
            </a:extLst>
          </p:cNvPr>
          <p:cNvGraphicFramePr>
            <a:graphicFrameLocks noChangeAspect="1"/>
          </p:cNvGraphicFramePr>
          <p:nvPr>
            <p:extLst>
              <p:ext uri="{D42A27DB-BD31-4B8C-83A1-F6EECF244321}">
                <p14:modId xmlns:p14="http://schemas.microsoft.com/office/powerpoint/2010/main" val="435461588"/>
              </p:ext>
            </p:extLst>
          </p:nvPr>
        </p:nvGraphicFramePr>
        <p:xfrm>
          <a:off x="6666272" y="2703870"/>
          <a:ext cx="3303638" cy="1740311"/>
        </p:xfrm>
        <a:graphic>
          <a:graphicData uri="http://schemas.openxmlformats.org/presentationml/2006/ole">
            <mc:AlternateContent xmlns:mc="http://schemas.openxmlformats.org/markup-compatibility/2006">
              <mc:Choice xmlns:v="urn:schemas-microsoft-com:vml" Requires="v">
                <p:oleObj name="Bitmap Image" r:id="rId4" imgW="2217600" imgH="1455480" progId="PBrush">
                  <p:embed/>
                </p:oleObj>
              </mc:Choice>
              <mc:Fallback>
                <p:oleObj name="Bitmap Image" r:id="rId4" imgW="2217600" imgH="1455480" progId="PBrush">
                  <p:embed/>
                  <p:pic>
                    <p:nvPicPr>
                      <p:cNvPr id="0" name=""/>
                      <p:cNvPicPr/>
                      <p:nvPr/>
                    </p:nvPicPr>
                    <p:blipFill>
                      <a:blip r:embed="rId5"/>
                      <a:stretch>
                        <a:fillRect/>
                      </a:stretch>
                    </p:blipFill>
                    <p:spPr>
                      <a:xfrm>
                        <a:off x="6666272" y="2703870"/>
                        <a:ext cx="3303638" cy="1740311"/>
                      </a:xfrm>
                      <a:prstGeom prst="rect">
                        <a:avLst/>
                      </a:prstGeom>
                    </p:spPr>
                  </p:pic>
                </p:oleObj>
              </mc:Fallback>
            </mc:AlternateContent>
          </a:graphicData>
        </a:graphic>
      </p:graphicFrame>
    </p:spTree>
    <p:extLst>
      <p:ext uri="{BB962C8B-B14F-4D97-AF65-F5344CB8AC3E}">
        <p14:creationId xmlns:p14="http://schemas.microsoft.com/office/powerpoint/2010/main" val="41282265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Add New Employee</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229032"/>
            <a:ext cx="10709031" cy="4853115"/>
          </a:xfrm>
        </p:spPr>
        <p:txBody>
          <a:bodyPr/>
          <a:lstStyle/>
          <a:p>
            <a:r>
              <a:rPr lang="en-US" dirty="0"/>
              <a:t>This section will allow a manager to add a new team member to the system.</a:t>
            </a:r>
          </a:p>
          <a:p>
            <a:r>
              <a:rPr lang="en-US" dirty="0"/>
              <a:t>When we enter this page, the system asks whether we want to add a new employee to the system or not depending on the answer if we say yes as “y”, the system continues to ask us to enter a name, last name and title in order to add a new employee to the system. If we would answer the question as no “n”, system will direct us to the main page.</a:t>
            </a:r>
          </a:p>
          <a:p>
            <a:endParaRPr lang="en-US" dirty="0"/>
          </a:p>
          <a:p>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4</a:t>
            </a:fld>
            <a:endParaRPr lang="en-US"/>
          </a:p>
        </p:txBody>
      </p:sp>
      <p:graphicFrame>
        <p:nvGraphicFramePr>
          <p:cNvPr id="7" name="Object 6">
            <a:extLst>
              <a:ext uri="{FF2B5EF4-FFF2-40B4-BE49-F238E27FC236}">
                <a16:creationId xmlns:a16="http://schemas.microsoft.com/office/drawing/2014/main" id="{FD5659B8-AEBE-F60E-278E-0BB45F1B583F}"/>
              </a:ext>
            </a:extLst>
          </p:cNvPr>
          <p:cNvGraphicFramePr>
            <a:graphicFrameLocks noChangeAspect="1"/>
          </p:cNvGraphicFramePr>
          <p:nvPr>
            <p:extLst>
              <p:ext uri="{D42A27DB-BD31-4B8C-83A1-F6EECF244321}">
                <p14:modId xmlns:p14="http://schemas.microsoft.com/office/powerpoint/2010/main" val="2062396978"/>
              </p:ext>
            </p:extLst>
          </p:nvPr>
        </p:nvGraphicFramePr>
        <p:xfrm>
          <a:off x="2772696" y="2743199"/>
          <a:ext cx="5577503" cy="3156155"/>
        </p:xfrm>
        <a:graphic>
          <a:graphicData uri="http://schemas.openxmlformats.org/presentationml/2006/ole">
            <mc:AlternateContent xmlns:mc="http://schemas.openxmlformats.org/markup-compatibility/2006">
              <mc:Choice xmlns:v="urn:schemas-microsoft-com:vml" Requires="v">
                <p:oleObj name="Bitmap Image" r:id="rId2" imgW="3802320" imgH="1645920" progId="PBrush">
                  <p:embed/>
                </p:oleObj>
              </mc:Choice>
              <mc:Fallback>
                <p:oleObj name="Bitmap Image" r:id="rId2" imgW="3802320" imgH="1645920" progId="PBrush">
                  <p:embed/>
                  <p:pic>
                    <p:nvPicPr>
                      <p:cNvPr id="0" name=""/>
                      <p:cNvPicPr/>
                      <p:nvPr/>
                    </p:nvPicPr>
                    <p:blipFill>
                      <a:blip r:embed="rId3"/>
                      <a:stretch>
                        <a:fillRect/>
                      </a:stretch>
                    </p:blipFill>
                    <p:spPr>
                      <a:xfrm>
                        <a:off x="2772696" y="2743199"/>
                        <a:ext cx="5577503" cy="3156155"/>
                      </a:xfrm>
                      <a:prstGeom prst="rect">
                        <a:avLst/>
                      </a:prstGeom>
                    </p:spPr>
                  </p:pic>
                </p:oleObj>
              </mc:Fallback>
            </mc:AlternateContent>
          </a:graphicData>
        </a:graphic>
      </p:graphicFrame>
    </p:spTree>
    <p:extLst>
      <p:ext uri="{BB962C8B-B14F-4D97-AF65-F5344CB8AC3E}">
        <p14:creationId xmlns:p14="http://schemas.microsoft.com/office/powerpoint/2010/main" val="216336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List Employee Records</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229032"/>
            <a:ext cx="10709031" cy="4853115"/>
          </a:xfrm>
        </p:spPr>
        <p:txBody>
          <a:bodyPr/>
          <a:lstStyle/>
          <a:p>
            <a:r>
              <a:rPr lang="en-US" sz="1800" b="0" i="0" dirty="0">
                <a:solidFill>
                  <a:srgbClr val="000000"/>
                </a:solidFill>
                <a:effectLst/>
              </a:rPr>
              <a:t>This section shows the employees the system with their titles. It allows us to check who the project team members are and what their specialties are. If desired, the system allows the user to go back to the main menu by pressing the ESC button on the keyboard.</a:t>
            </a:r>
            <a:r>
              <a:rPr lang="en-US" dirty="0"/>
              <a:t> </a:t>
            </a:r>
            <a:br>
              <a:rPr lang="en-US" dirty="0"/>
            </a:br>
            <a:endParaRPr lang="en-US" dirty="0"/>
          </a:p>
          <a:p>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5</a:t>
            </a:fld>
            <a:endParaRPr lang="en-US"/>
          </a:p>
        </p:txBody>
      </p:sp>
      <p:graphicFrame>
        <p:nvGraphicFramePr>
          <p:cNvPr id="3" name="Object 2">
            <a:extLst>
              <a:ext uri="{FF2B5EF4-FFF2-40B4-BE49-F238E27FC236}">
                <a16:creationId xmlns:a16="http://schemas.microsoft.com/office/drawing/2014/main" id="{F372F2D5-D5EC-F553-3DFF-206E6FA75381}"/>
              </a:ext>
            </a:extLst>
          </p:cNvPr>
          <p:cNvGraphicFramePr>
            <a:graphicFrameLocks noChangeAspect="1"/>
          </p:cNvGraphicFramePr>
          <p:nvPr>
            <p:extLst>
              <p:ext uri="{D42A27DB-BD31-4B8C-83A1-F6EECF244321}">
                <p14:modId xmlns:p14="http://schemas.microsoft.com/office/powerpoint/2010/main" val="3275713700"/>
              </p:ext>
            </p:extLst>
          </p:nvPr>
        </p:nvGraphicFramePr>
        <p:xfrm>
          <a:off x="2605548" y="2261419"/>
          <a:ext cx="6469626" cy="3234813"/>
        </p:xfrm>
        <a:graphic>
          <a:graphicData uri="http://schemas.openxmlformats.org/presentationml/2006/ole">
            <mc:AlternateContent xmlns:mc="http://schemas.openxmlformats.org/markup-compatibility/2006">
              <mc:Choice xmlns:v="urn:schemas-microsoft-com:vml" Requires="v">
                <p:oleObj name="Bitmap Image" r:id="rId2" imgW="4694040" imgH="1973520" progId="PBrush">
                  <p:embed/>
                </p:oleObj>
              </mc:Choice>
              <mc:Fallback>
                <p:oleObj name="Bitmap Image" r:id="rId2" imgW="4694040" imgH="1973520" progId="PBrush">
                  <p:embed/>
                  <p:pic>
                    <p:nvPicPr>
                      <p:cNvPr id="0" name=""/>
                      <p:cNvPicPr/>
                      <p:nvPr/>
                    </p:nvPicPr>
                    <p:blipFill>
                      <a:blip r:embed="rId3"/>
                      <a:stretch>
                        <a:fillRect/>
                      </a:stretch>
                    </p:blipFill>
                    <p:spPr>
                      <a:xfrm>
                        <a:off x="2605548" y="2261419"/>
                        <a:ext cx="6469626" cy="3234813"/>
                      </a:xfrm>
                      <a:prstGeom prst="rect">
                        <a:avLst/>
                      </a:prstGeom>
                    </p:spPr>
                  </p:pic>
                </p:oleObj>
              </mc:Fallback>
            </mc:AlternateContent>
          </a:graphicData>
        </a:graphic>
      </p:graphicFrame>
    </p:spTree>
    <p:extLst>
      <p:ext uri="{BB962C8B-B14F-4D97-AF65-F5344CB8AC3E}">
        <p14:creationId xmlns:p14="http://schemas.microsoft.com/office/powerpoint/2010/main" val="1509711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Assign Task</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229032"/>
            <a:ext cx="10709031" cy="4853115"/>
          </a:xfrm>
        </p:spPr>
        <p:txBody>
          <a:bodyPr/>
          <a:lstStyle/>
          <a:p>
            <a:r>
              <a:rPr lang="en-US" sz="1800" b="0" i="0" dirty="0">
                <a:solidFill>
                  <a:srgbClr val="000000"/>
                </a:solidFill>
                <a:effectLst/>
              </a:rPr>
              <a:t>This menu is where managers come to assign a task to team members.</a:t>
            </a:r>
            <a:r>
              <a:rPr lang="en-US" dirty="0"/>
              <a:t> </a:t>
            </a:r>
          </a:p>
          <a:p>
            <a:r>
              <a:rPr lang="en-US" dirty="0">
                <a:solidFill>
                  <a:srgbClr val="000000"/>
                </a:solidFill>
              </a:rPr>
              <a:t>T</a:t>
            </a:r>
            <a:r>
              <a:rPr lang="en-US" sz="1800" b="0" i="0" dirty="0">
                <a:solidFill>
                  <a:srgbClr val="000000"/>
                </a:solidFill>
                <a:effectLst/>
              </a:rPr>
              <a:t>he manager needs to pick a person from the list and answer the following questions. One of the essential parts of this section is that the program automatically takes the local date when assignments are assigned, calculates the deadline automatically with the entered number of days, and shows the exact expected deadline in the </a:t>
            </a:r>
            <a:r>
              <a:rPr lang="en-US" sz="1800" b="1" i="0" dirty="0">
                <a:solidFill>
                  <a:srgbClr val="0E101A"/>
                </a:solidFill>
                <a:effectLst/>
              </a:rPr>
              <a:t>Show Task Tracking </a:t>
            </a:r>
            <a:r>
              <a:rPr lang="en-US" sz="1800" b="0" i="0" dirty="0">
                <a:solidFill>
                  <a:srgbClr val="000000"/>
                </a:solidFill>
                <a:effectLst/>
              </a:rPr>
              <a:t>section.</a:t>
            </a:r>
            <a:r>
              <a:rPr lang="en-US" dirty="0"/>
              <a:t> </a:t>
            </a:r>
            <a:br>
              <a:rPr lang="en-US" dirty="0"/>
            </a:br>
            <a:endParaRPr lang="en-US" dirty="0"/>
          </a:p>
          <a:p>
            <a:endParaRPr lang="en-US" dirty="0"/>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6</a:t>
            </a:fld>
            <a:endParaRPr lang="en-US"/>
          </a:p>
        </p:txBody>
      </p:sp>
      <p:graphicFrame>
        <p:nvGraphicFramePr>
          <p:cNvPr id="6" name="Object 5">
            <a:extLst>
              <a:ext uri="{FF2B5EF4-FFF2-40B4-BE49-F238E27FC236}">
                <a16:creationId xmlns:a16="http://schemas.microsoft.com/office/drawing/2014/main" id="{C5E9A70E-F630-0FE0-867F-D82DEC38A647}"/>
              </a:ext>
            </a:extLst>
          </p:cNvPr>
          <p:cNvGraphicFramePr>
            <a:graphicFrameLocks noChangeAspect="1"/>
          </p:cNvGraphicFramePr>
          <p:nvPr>
            <p:extLst>
              <p:ext uri="{D42A27DB-BD31-4B8C-83A1-F6EECF244321}">
                <p14:modId xmlns:p14="http://schemas.microsoft.com/office/powerpoint/2010/main" val="3952375053"/>
              </p:ext>
            </p:extLst>
          </p:nvPr>
        </p:nvGraphicFramePr>
        <p:xfrm>
          <a:off x="2694039" y="2792361"/>
          <a:ext cx="6971071" cy="2959509"/>
        </p:xfrm>
        <a:graphic>
          <a:graphicData uri="http://schemas.openxmlformats.org/presentationml/2006/ole">
            <mc:AlternateContent xmlns:mc="http://schemas.openxmlformats.org/markup-compatibility/2006">
              <mc:Choice xmlns:v="urn:schemas-microsoft-com:vml" Requires="v">
                <p:oleObj name="Bitmap Image" r:id="rId2" imgW="5936040" imgH="2606040" progId="PBrush">
                  <p:embed/>
                </p:oleObj>
              </mc:Choice>
              <mc:Fallback>
                <p:oleObj name="Bitmap Image" r:id="rId2" imgW="5936040" imgH="2606040" progId="PBrush">
                  <p:embed/>
                  <p:pic>
                    <p:nvPicPr>
                      <p:cNvPr id="0" name=""/>
                      <p:cNvPicPr/>
                      <p:nvPr/>
                    </p:nvPicPr>
                    <p:blipFill>
                      <a:blip r:embed="rId3"/>
                      <a:stretch>
                        <a:fillRect/>
                      </a:stretch>
                    </p:blipFill>
                    <p:spPr>
                      <a:xfrm>
                        <a:off x="2694039" y="2792361"/>
                        <a:ext cx="6971071" cy="2959509"/>
                      </a:xfrm>
                      <a:prstGeom prst="rect">
                        <a:avLst/>
                      </a:prstGeom>
                    </p:spPr>
                  </p:pic>
                </p:oleObj>
              </mc:Fallback>
            </mc:AlternateContent>
          </a:graphicData>
        </a:graphic>
      </p:graphicFrame>
    </p:spTree>
    <p:extLst>
      <p:ext uri="{BB962C8B-B14F-4D97-AF65-F5344CB8AC3E}">
        <p14:creationId xmlns:p14="http://schemas.microsoft.com/office/powerpoint/2010/main" val="2112832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Show Task Tracking</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229032"/>
            <a:ext cx="10709031" cy="4853115"/>
          </a:xfrm>
        </p:spPr>
        <p:txBody>
          <a:bodyPr/>
          <a:lstStyle/>
          <a:p>
            <a:r>
              <a:rPr lang="en-US" sz="1800" b="0" i="0" dirty="0">
                <a:solidFill>
                  <a:srgbClr val="000000"/>
                </a:solidFill>
                <a:effectLst/>
                <a:latin typeface="CIDFont+F2"/>
              </a:rPr>
              <a:t>This section shows the priority level, status, deadline, and task description. The priority level is between</a:t>
            </a:r>
            <a:br>
              <a:rPr lang="en-US" sz="1800" b="0" i="0" dirty="0">
                <a:solidFill>
                  <a:srgbClr val="000000"/>
                </a:solidFill>
                <a:effectLst/>
                <a:latin typeface="CIDFont+F2"/>
              </a:rPr>
            </a:br>
            <a:r>
              <a:rPr lang="en-US" sz="1800" b="0" i="0" dirty="0">
                <a:solidFill>
                  <a:srgbClr val="000000"/>
                </a:solidFill>
                <a:effectLst/>
                <a:latin typeface="CIDFont+F2"/>
              </a:rPr>
              <a:t>0-5. Status shows how many percentages </a:t>
            </a:r>
            <a:r>
              <a:rPr lang="en-US" dirty="0">
                <a:solidFill>
                  <a:srgbClr val="000000"/>
                </a:solidFill>
                <a:latin typeface="CIDFont+F2"/>
              </a:rPr>
              <a:t>of this given task are completed. Only a team member can update the status of the given task. </a:t>
            </a:r>
          </a:p>
          <a:p>
            <a:r>
              <a:rPr lang="en-US" dirty="0">
                <a:solidFill>
                  <a:srgbClr val="000000"/>
                </a:solidFill>
                <a:latin typeface="CIDFont+F2"/>
              </a:rPr>
              <a:t>Team manager can extend the deadline of the given task from this page or delete task from list.</a:t>
            </a:r>
            <a:br>
              <a:rPr lang="en-US" dirty="0"/>
            </a:br>
            <a:br>
              <a:rPr lang="en-US" dirty="0"/>
            </a:br>
            <a:endParaRPr lang="en-US" dirty="0"/>
          </a:p>
          <a:p>
            <a:endParaRPr lang="en-US" dirty="0"/>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7</a:t>
            </a:fld>
            <a:endParaRPr lang="en-US"/>
          </a:p>
        </p:txBody>
      </p:sp>
      <p:graphicFrame>
        <p:nvGraphicFramePr>
          <p:cNvPr id="3" name="Object 2">
            <a:extLst>
              <a:ext uri="{FF2B5EF4-FFF2-40B4-BE49-F238E27FC236}">
                <a16:creationId xmlns:a16="http://schemas.microsoft.com/office/drawing/2014/main" id="{D6C010CA-DD19-FA4B-7A2D-23866DEB199B}"/>
              </a:ext>
            </a:extLst>
          </p:cNvPr>
          <p:cNvGraphicFramePr>
            <a:graphicFrameLocks noChangeAspect="1"/>
          </p:cNvGraphicFramePr>
          <p:nvPr>
            <p:extLst>
              <p:ext uri="{D42A27DB-BD31-4B8C-83A1-F6EECF244321}">
                <p14:modId xmlns:p14="http://schemas.microsoft.com/office/powerpoint/2010/main" val="313264835"/>
              </p:ext>
            </p:extLst>
          </p:nvPr>
        </p:nvGraphicFramePr>
        <p:xfrm>
          <a:off x="644771" y="2807644"/>
          <a:ext cx="10709031" cy="2821324"/>
        </p:xfrm>
        <a:graphic>
          <a:graphicData uri="http://schemas.openxmlformats.org/presentationml/2006/ole">
            <mc:AlternateContent xmlns:mc="http://schemas.openxmlformats.org/markup-compatibility/2006">
              <mc:Choice xmlns:v="urn:schemas-microsoft-com:vml" Requires="v">
                <p:oleObj name="Bitmap Image" r:id="rId2" imgW="9144000" imgH="2247840" progId="PBrush">
                  <p:embed/>
                </p:oleObj>
              </mc:Choice>
              <mc:Fallback>
                <p:oleObj name="Bitmap Image" r:id="rId2" imgW="9144000" imgH="2247840" progId="PBrush">
                  <p:embed/>
                  <p:pic>
                    <p:nvPicPr>
                      <p:cNvPr id="0" name=""/>
                      <p:cNvPicPr/>
                      <p:nvPr/>
                    </p:nvPicPr>
                    <p:blipFill>
                      <a:blip r:embed="rId3"/>
                      <a:stretch>
                        <a:fillRect/>
                      </a:stretch>
                    </p:blipFill>
                    <p:spPr>
                      <a:xfrm>
                        <a:off x="644771" y="2807644"/>
                        <a:ext cx="10709031" cy="2821324"/>
                      </a:xfrm>
                      <a:prstGeom prst="rect">
                        <a:avLst/>
                      </a:prstGeom>
                    </p:spPr>
                  </p:pic>
                </p:oleObj>
              </mc:Fallback>
            </mc:AlternateContent>
          </a:graphicData>
        </a:graphic>
      </p:graphicFrame>
    </p:spTree>
    <p:extLst>
      <p:ext uri="{BB962C8B-B14F-4D97-AF65-F5344CB8AC3E}">
        <p14:creationId xmlns:p14="http://schemas.microsoft.com/office/powerpoint/2010/main" val="180797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Show Task Tracking (Admin)</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229032"/>
            <a:ext cx="10709031" cy="4853115"/>
          </a:xfrm>
        </p:spPr>
        <p:txBody>
          <a:bodyPr/>
          <a:lstStyle/>
          <a:p>
            <a:r>
              <a:rPr lang="en-US" dirty="0"/>
              <a:t>If the manager wants the delete a task from the given list, answer the first question as DELETE  by pressing the “</a:t>
            </a:r>
            <a:r>
              <a:rPr lang="en-US" i="1" dirty="0"/>
              <a:t>d”</a:t>
            </a:r>
            <a:r>
              <a:rPr lang="en-US" dirty="0"/>
              <a:t> button from the keyboard, after that needs to choose </a:t>
            </a:r>
            <a:r>
              <a:rPr lang="en-US" dirty="0" err="1"/>
              <a:t>TaskId</a:t>
            </a:r>
            <a:r>
              <a:rPr lang="en-US" dirty="0"/>
              <a:t> from the list. </a:t>
            </a:r>
          </a:p>
          <a:p>
            <a:r>
              <a:rPr lang="en-US" dirty="0"/>
              <a:t>For example, one of the tasks is completed and the status of the task is 100%. It’s better to delete this record to keep the chart as simple as possible.</a:t>
            </a:r>
            <a:br>
              <a:rPr lang="en-US" dirty="0"/>
            </a:br>
            <a:br>
              <a:rPr lang="en-US" dirty="0"/>
            </a:br>
            <a:endParaRPr lang="en-US" dirty="0"/>
          </a:p>
          <a:p>
            <a:endParaRPr lang="en-US" dirty="0"/>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8</a:t>
            </a:fld>
            <a:endParaRPr lang="en-US"/>
          </a:p>
        </p:txBody>
      </p:sp>
      <p:graphicFrame>
        <p:nvGraphicFramePr>
          <p:cNvPr id="6" name="Object 5">
            <a:extLst>
              <a:ext uri="{FF2B5EF4-FFF2-40B4-BE49-F238E27FC236}">
                <a16:creationId xmlns:a16="http://schemas.microsoft.com/office/drawing/2014/main" id="{DA423082-B9E2-B501-DC53-0A4763492FFB}"/>
              </a:ext>
            </a:extLst>
          </p:cNvPr>
          <p:cNvGraphicFramePr>
            <a:graphicFrameLocks noChangeAspect="1"/>
          </p:cNvGraphicFramePr>
          <p:nvPr>
            <p:extLst>
              <p:ext uri="{D42A27DB-BD31-4B8C-83A1-F6EECF244321}">
                <p14:modId xmlns:p14="http://schemas.microsoft.com/office/powerpoint/2010/main" val="2151477645"/>
              </p:ext>
            </p:extLst>
          </p:nvPr>
        </p:nvGraphicFramePr>
        <p:xfrm>
          <a:off x="1229032" y="2428568"/>
          <a:ext cx="9792929" cy="3782863"/>
        </p:xfrm>
        <a:graphic>
          <a:graphicData uri="http://schemas.openxmlformats.org/presentationml/2006/ole">
            <mc:AlternateContent xmlns:mc="http://schemas.openxmlformats.org/markup-compatibility/2006">
              <mc:Choice xmlns:v="urn:schemas-microsoft-com:vml" Requires="v">
                <p:oleObj name="Bitmap Image" r:id="rId2" imgW="9021960" imgH="4175640" progId="PBrush">
                  <p:embed/>
                </p:oleObj>
              </mc:Choice>
              <mc:Fallback>
                <p:oleObj name="Bitmap Image" r:id="rId2" imgW="9021960" imgH="4175640" progId="PBrush">
                  <p:embed/>
                  <p:pic>
                    <p:nvPicPr>
                      <p:cNvPr id="0" name=""/>
                      <p:cNvPicPr/>
                      <p:nvPr/>
                    </p:nvPicPr>
                    <p:blipFill>
                      <a:blip r:embed="rId3"/>
                      <a:stretch>
                        <a:fillRect/>
                      </a:stretch>
                    </p:blipFill>
                    <p:spPr>
                      <a:xfrm>
                        <a:off x="1229032" y="2428568"/>
                        <a:ext cx="9792929" cy="3782863"/>
                      </a:xfrm>
                      <a:prstGeom prst="rect">
                        <a:avLst/>
                      </a:prstGeom>
                    </p:spPr>
                  </p:pic>
                </p:oleObj>
              </mc:Fallback>
            </mc:AlternateContent>
          </a:graphicData>
        </a:graphic>
      </p:graphicFrame>
    </p:spTree>
    <p:extLst>
      <p:ext uri="{BB962C8B-B14F-4D97-AF65-F5344CB8AC3E}">
        <p14:creationId xmlns:p14="http://schemas.microsoft.com/office/powerpoint/2010/main" val="39421513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9E5A-5734-F8C7-1762-B2E291C6CDCC}"/>
              </a:ext>
            </a:extLst>
          </p:cNvPr>
          <p:cNvSpPr>
            <a:spLocks noGrp="1"/>
          </p:cNvSpPr>
          <p:nvPr>
            <p:ph type="title"/>
          </p:nvPr>
        </p:nvSpPr>
        <p:spPr/>
        <p:txBody>
          <a:bodyPr>
            <a:normAutofit/>
          </a:bodyPr>
          <a:lstStyle/>
          <a:p>
            <a:r>
              <a:rPr lang="en-US" dirty="0"/>
              <a:t>Show Task Tracking (Admin)</a:t>
            </a:r>
          </a:p>
        </p:txBody>
      </p:sp>
      <p:sp>
        <p:nvSpPr>
          <p:cNvPr id="4" name="Content Placeholder 3">
            <a:extLst>
              <a:ext uri="{FF2B5EF4-FFF2-40B4-BE49-F238E27FC236}">
                <a16:creationId xmlns:a16="http://schemas.microsoft.com/office/drawing/2014/main" id="{92D1352B-4923-D9EA-BC4A-0C09AC4AB9A6}"/>
              </a:ext>
            </a:extLst>
          </p:cNvPr>
          <p:cNvSpPr>
            <a:spLocks noGrp="1"/>
          </p:cNvSpPr>
          <p:nvPr>
            <p:ph idx="1"/>
          </p:nvPr>
        </p:nvSpPr>
        <p:spPr>
          <a:xfrm>
            <a:off x="644771" y="1229032"/>
            <a:ext cx="10709031" cy="4853115"/>
          </a:xfrm>
        </p:spPr>
        <p:txBody>
          <a:bodyPr/>
          <a:lstStyle/>
          <a:p>
            <a:r>
              <a:rPr lang="en-US" dirty="0"/>
              <a:t>If the manager wants the extend the deadline for one of the tasks, answer the first question as UPDATE by pressing the “</a:t>
            </a:r>
            <a:r>
              <a:rPr lang="en-US" i="1" dirty="0"/>
              <a:t>u”</a:t>
            </a:r>
            <a:r>
              <a:rPr lang="en-US" dirty="0"/>
              <a:t> button from keyboard, after that needs to pick a </a:t>
            </a:r>
            <a:r>
              <a:rPr lang="en-US" dirty="0" err="1"/>
              <a:t>TaskId</a:t>
            </a:r>
            <a:r>
              <a:rPr lang="en-US" dirty="0"/>
              <a:t> from the list. Lastly, the person needs to enter the number of days to extend the deadline.</a:t>
            </a:r>
            <a:br>
              <a:rPr lang="en-US" dirty="0"/>
            </a:br>
            <a:br>
              <a:rPr lang="en-US" dirty="0"/>
            </a:br>
            <a:endParaRPr lang="en-US" dirty="0"/>
          </a:p>
          <a:p>
            <a:endParaRPr lang="en-US" dirty="0"/>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72F30804-5542-0BD3-A3AE-B1863EA38FAB}"/>
              </a:ext>
            </a:extLst>
          </p:cNvPr>
          <p:cNvSpPr>
            <a:spLocks noGrp="1"/>
          </p:cNvSpPr>
          <p:nvPr>
            <p:ph type="sldNum" sz="quarter" idx="12"/>
          </p:nvPr>
        </p:nvSpPr>
        <p:spPr/>
        <p:txBody>
          <a:bodyPr/>
          <a:lstStyle/>
          <a:p>
            <a:fld id="{4267CD5E-26CF-4249-8540-BB1D07FD4227}" type="slidenum">
              <a:rPr lang="en-US" smtClean="0"/>
              <a:t>9</a:t>
            </a:fld>
            <a:endParaRPr lang="en-US"/>
          </a:p>
        </p:txBody>
      </p:sp>
      <p:graphicFrame>
        <p:nvGraphicFramePr>
          <p:cNvPr id="6" name="Object 5">
            <a:extLst>
              <a:ext uri="{FF2B5EF4-FFF2-40B4-BE49-F238E27FC236}">
                <a16:creationId xmlns:a16="http://schemas.microsoft.com/office/drawing/2014/main" id="{47452F99-A36B-89E1-82E7-AF71DA49CD3C}"/>
              </a:ext>
            </a:extLst>
          </p:cNvPr>
          <p:cNvGraphicFramePr>
            <a:graphicFrameLocks noChangeAspect="1"/>
          </p:cNvGraphicFramePr>
          <p:nvPr>
            <p:extLst>
              <p:ext uri="{D42A27DB-BD31-4B8C-83A1-F6EECF244321}">
                <p14:modId xmlns:p14="http://schemas.microsoft.com/office/powerpoint/2010/main" val="1638523178"/>
              </p:ext>
            </p:extLst>
          </p:nvPr>
        </p:nvGraphicFramePr>
        <p:xfrm>
          <a:off x="2104104" y="2153265"/>
          <a:ext cx="8239431" cy="3785419"/>
        </p:xfrm>
        <a:graphic>
          <a:graphicData uri="http://schemas.openxmlformats.org/presentationml/2006/ole">
            <mc:AlternateContent xmlns:mc="http://schemas.openxmlformats.org/markup-compatibility/2006">
              <mc:Choice xmlns:v="urn:schemas-microsoft-com:vml" Requires="v">
                <p:oleObj name="Bitmap Image" r:id="rId2" imgW="5844600" imgH="2979360" progId="PBrush">
                  <p:embed/>
                </p:oleObj>
              </mc:Choice>
              <mc:Fallback>
                <p:oleObj name="Bitmap Image" r:id="rId2" imgW="5844600" imgH="2979360" progId="PBrush">
                  <p:embed/>
                  <p:pic>
                    <p:nvPicPr>
                      <p:cNvPr id="0" name=""/>
                      <p:cNvPicPr/>
                      <p:nvPr/>
                    </p:nvPicPr>
                    <p:blipFill>
                      <a:blip r:embed="rId3"/>
                      <a:stretch>
                        <a:fillRect/>
                      </a:stretch>
                    </p:blipFill>
                    <p:spPr>
                      <a:xfrm>
                        <a:off x="2104104" y="2153265"/>
                        <a:ext cx="8239431" cy="3785419"/>
                      </a:xfrm>
                      <a:prstGeom prst="rect">
                        <a:avLst/>
                      </a:prstGeom>
                    </p:spPr>
                  </p:pic>
                </p:oleObj>
              </mc:Fallback>
            </mc:AlternateContent>
          </a:graphicData>
        </a:graphic>
      </p:graphicFrame>
    </p:spTree>
    <p:extLst>
      <p:ext uri="{BB962C8B-B14F-4D97-AF65-F5344CB8AC3E}">
        <p14:creationId xmlns:p14="http://schemas.microsoft.com/office/powerpoint/2010/main" val="781005658"/>
      </p:ext>
    </p:extLst>
  </p:cSld>
  <p:clrMapOvr>
    <a:masterClrMapping/>
  </p:clrMapOvr>
</p:sld>
</file>

<file path=ppt/theme/theme1.xml><?xml version="1.0" encoding="utf-8"?>
<a:theme xmlns:a="http://schemas.openxmlformats.org/drawingml/2006/main" name="Office Theme">
  <a:themeElements>
    <a:clrScheme name="Stevens">
      <a:dk1>
        <a:srgbClr val="363D45"/>
      </a:dk1>
      <a:lt1>
        <a:srgbClr val="FFFFFF"/>
      </a:lt1>
      <a:dk2>
        <a:srgbClr val="00427F"/>
      </a:dk2>
      <a:lt2>
        <a:srgbClr val="E3E5E6"/>
      </a:lt2>
      <a:accent1>
        <a:srgbClr val="A32537"/>
      </a:accent1>
      <a:accent2>
        <a:srgbClr val="4895CF"/>
      </a:accent2>
      <a:accent3>
        <a:srgbClr val="EBC73A"/>
      </a:accent3>
      <a:accent4>
        <a:srgbClr val="E6832E"/>
      </a:accent4>
      <a:accent5>
        <a:srgbClr val="E7F2FB"/>
      </a:accent5>
      <a:accent6>
        <a:srgbClr val="FFF2E8"/>
      </a:accent6>
      <a:hlink>
        <a:srgbClr val="0000FF"/>
      </a:hlink>
      <a:folHlink>
        <a:srgbClr val="80008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1382</TotalTime>
  <Words>859</Words>
  <Application>Microsoft Office PowerPoint</Application>
  <PresentationFormat>Widescreen</PresentationFormat>
  <Paragraphs>67</Paragraphs>
  <Slides>17</Slides>
  <Notes>0</Notes>
  <HiddenSlides>0</HiddenSlides>
  <MMClips>1</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9" baseType="lpstr">
      <vt:lpstr>Arial</vt:lpstr>
      <vt:lpstr>Calibri</vt:lpstr>
      <vt:lpstr>CIDFont+F2</vt:lpstr>
      <vt:lpstr>IBM Plex Sans</vt:lpstr>
      <vt:lpstr>IBM Plex Sans Light</vt:lpstr>
      <vt:lpstr>IBM Plex Sans SemiBold</vt:lpstr>
      <vt:lpstr>Saira Condensed Condensed Light</vt:lpstr>
      <vt:lpstr>Saira Condensed Condensed SemiBold</vt:lpstr>
      <vt:lpstr>System Font Regular</vt:lpstr>
      <vt:lpstr>Wingdings</vt:lpstr>
      <vt:lpstr>Office Theme</vt:lpstr>
      <vt:lpstr>Bitmap Image</vt:lpstr>
      <vt:lpstr> Task Management System</vt:lpstr>
      <vt:lpstr>Introduction</vt:lpstr>
      <vt:lpstr>Introduction</vt:lpstr>
      <vt:lpstr>Add New Employee</vt:lpstr>
      <vt:lpstr>List Employee Records</vt:lpstr>
      <vt:lpstr>Assign Task</vt:lpstr>
      <vt:lpstr>Show Task Tracking</vt:lpstr>
      <vt:lpstr>Show Task Tracking (Admin)</vt:lpstr>
      <vt:lpstr>Show Task Tracking (Admin)</vt:lpstr>
      <vt:lpstr>Show Task Tracking (Admin)</vt:lpstr>
      <vt:lpstr>Show Task Tracking (User)</vt:lpstr>
      <vt:lpstr>Show Task Tracking (User)</vt:lpstr>
      <vt:lpstr>Show Task Tracking (User)</vt:lpstr>
      <vt:lpstr>Demonstration of Project</vt:lpstr>
      <vt:lpstr>Summary</vt:lpstr>
      <vt:lpstr>Development Ideas – Future Works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LOREM IPSUM DOLOR</dc:title>
  <dc:creator>Ivan Caro</dc:creator>
  <cp:lastModifiedBy>Ismet Okan Celik</cp:lastModifiedBy>
  <cp:revision>36</cp:revision>
  <dcterms:created xsi:type="dcterms:W3CDTF">2022-06-10T19:28:06Z</dcterms:created>
  <dcterms:modified xsi:type="dcterms:W3CDTF">2022-12-09T16:19:21Z</dcterms:modified>
</cp:coreProperties>
</file>

<file path=docProps/thumbnail.jpeg>
</file>